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Poppins"/>
      <p:regular r:id="rId59"/>
      <p:bold r:id="rId60"/>
      <p:italic r:id="rId61"/>
      <p:boldItalic r:id="rId62"/>
    </p:embeddedFont>
    <p:embeddedFont>
      <p:font typeface="Nunito Sans Medium"/>
      <p:regular r:id="rId63"/>
      <p:bold r:id="rId64"/>
      <p:italic r:id="rId65"/>
      <p:boldItalic r:id="rId66"/>
    </p:embeddedFont>
    <p:embeddedFont>
      <p:font typeface="Poppins Medium"/>
      <p:regular r:id="rId67"/>
      <p:bold r:id="rId68"/>
      <p:italic r:id="rId69"/>
      <p:boldItalic r:id="rId70"/>
    </p:embeddedFont>
    <p:embeddedFont>
      <p:font typeface="Nunito Sans SemiBold"/>
      <p:regular r:id="rId71"/>
      <p:bold r:id="rId72"/>
      <p:italic r:id="rId73"/>
      <p:boldItalic r:id="rId74"/>
    </p:embeddedFont>
    <p:embeddedFont>
      <p:font typeface="Poppins SemiBold"/>
      <p:regular r:id="rId75"/>
      <p:bold r:id="rId76"/>
      <p:italic r:id="rId77"/>
      <p:boldItalic r:id="rId78"/>
    </p:embeddedFont>
    <p:embeddedFont>
      <p:font typeface="Nunito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NunitoSans-bold.fntdata"/><Relationship Id="rId82" Type="http://schemas.openxmlformats.org/officeDocument/2006/relationships/font" Target="fonts/NunitoSans-boldItalic.fntdata"/><Relationship Id="rId81" Type="http://schemas.openxmlformats.org/officeDocument/2006/relationships/font" Target="fonts/Nunito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NunitoSansSemiBold-italic.fntdata"/><Relationship Id="rId72" Type="http://schemas.openxmlformats.org/officeDocument/2006/relationships/font" Target="fonts/NunitoSansSemiBold-bold.fntdata"/><Relationship Id="rId31" Type="http://schemas.openxmlformats.org/officeDocument/2006/relationships/slide" Target="slides/slide26.xml"/><Relationship Id="rId75" Type="http://schemas.openxmlformats.org/officeDocument/2006/relationships/font" Target="fonts/PoppinsSemiBold-regular.fntdata"/><Relationship Id="rId30" Type="http://schemas.openxmlformats.org/officeDocument/2006/relationships/slide" Target="slides/slide25.xml"/><Relationship Id="rId74" Type="http://schemas.openxmlformats.org/officeDocument/2006/relationships/font" Target="fonts/NunitoSansSemiBold-boldItalic.fntdata"/><Relationship Id="rId33" Type="http://schemas.openxmlformats.org/officeDocument/2006/relationships/slide" Target="slides/slide28.xml"/><Relationship Id="rId77" Type="http://schemas.openxmlformats.org/officeDocument/2006/relationships/font" Target="fonts/PoppinsSemiBold-italic.fntdata"/><Relationship Id="rId32" Type="http://schemas.openxmlformats.org/officeDocument/2006/relationships/slide" Target="slides/slide27.xml"/><Relationship Id="rId76" Type="http://schemas.openxmlformats.org/officeDocument/2006/relationships/font" Target="fonts/PoppinsSemiBold-bold.fntdata"/><Relationship Id="rId35" Type="http://schemas.openxmlformats.org/officeDocument/2006/relationships/slide" Target="slides/slide30.xml"/><Relationship Id="rId79" Type="http://schemas.openxmlformats.org/officeDocument/2006/relationships/font" Target="fonts/NunitoSans-regular.fntdata"/><Relationship Id="rId34" Type="http://schemas.openxmlformats.org/officeDocument/2006/relationships/slide" Target="slides/slide29.xml"/><Relationship Id="rId78" Type="http://schemas.openxmlformats.org/officeDocument/2006/relationships/font" Target="fonts/PoppinsSemiBold-boldItalic.fntdata"/><Relationship Id="rId71" Type="http://schemas.openxmlformats.org/officeDocument/2006/relationships/font" Target="fonts/NunitoSansSemiBold-regular.fntdata"/><Relationship Id="rId70" Type="http://schemas.openxmlformats.org/officeDocument/2006/relationships/font" Target="fonts/PoppinsMedium-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oppins-boldItalic.fntdata"/><Relationship Id="rId61" Type="http://schemas.openxmlformats.org/officeDocument/2006/relationships/font" Target="fonts/Poppins-italic.fntdata"/><Relationship Id="rId20" Type="http://schemas.openxmlformats.org/officeDocument/2006/relationships/slide" Target="slides/slide15.xml"/><Relationship Id="rId64" Type="http://schemas.openxmlformats.org/officeDocument/2006/relationships/font" Target="fonts/NunitoSansMedium-bold.fntdata"/><Relationship Id="rId63" Type="http://schemas.openxmlformats.org/officeDocument/2006/relationships/font" Target="fonts/NunitoSansMedium-regular.fntdata"/><Relationship Id="rId22" Type="http://schemas.openxmlformats.org/officeDocument/2006/relationships/slide" Target="slides/slide17.xml"/><Relationship Id="rId66" Type="http://schemas.openxmlformats.org/officeDocument/2006/relationships/font" Target="fonts/NunitoSansMedium-boldItalic.fntdata"/><Relationship Id="rId21" Type="http://schemas.openxmlformats.org/officeDocument/2006/relationships/slide" Target="slides/slide16.xml"/><Relationship Id="rId65" Type="http://schemas.openxmlformats.org/officeDocument/2006/relationships/font" Target="fonts/NunitoSansMedium-italic.fntdata"/><Relationship Id="rId24" Type="http://schemas.openxmlformats.org/officeDocument/2006/relationships/slide" Target="slides/slide19.xml"/><Relationship Id="rId68" Type="http://schemas.openxmlformats.org/officeDocument/2006/relationships/font" Target="fonts/PoppinsMedium-bold.fntdata"/><Relationship Id="rId23" Type="http://schemas.openxmlformats.org/officeDocument/2006/relationships/slide" Target="slides/slide18.xml"/><Relationship Id="rId67" Type="http://schemas.openxmlformats.org/officeDocument/2006/relationships/font" Target="fonts/PoppinsMedium-regular.fntdata"/><Relationship Id="rId60" Type="http://schemas.openxmlformats.org/officeDocument/2006/relationships/font" Target="fonts/Poppins-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oppinsMedium-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Poppins-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85b2d429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85b2d429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85b2d42916_0_1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85b2d42916_0_1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85c9481ac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85c9481ac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85c9481ac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85c9481ac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85c9481ac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85c9481ac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85c9481ac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85c9481ac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85c9481ac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85c9481ac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85c9481ac8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85c9481ac8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85c9481ac8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85c9481ac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85c9481ac8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85c9481ac8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85c9481ac8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85c9481ac8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85b2d4291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85b2d4291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85c9481ac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85c9481ac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85c9481ac8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85c9481ac8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85c9481ac8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85c9481ac8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85c9481ac8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85c9481ac8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85c9481ac8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85c9481ac8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85c9481ac8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385c9481ac8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85c9481ac8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85c9481ac8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85c9481ac8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85c9481ac8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85c9481ac8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385c9481ac8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85c9481ac8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85c9481ac8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85b2d42916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85b2d42916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85c9481ac8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385c9481ac8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85c9481ac8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85c9481ac8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385c9481ac8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385c9481ac8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385c9481ac8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385c9481ac8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85c9481ac8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385c9481ac8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85c9481ac8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385c9481ac8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385c9481ac8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385c9481ac8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85c9481ac8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85c9481ac8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385c9481ac8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385c9481ac8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385c9481ac8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385c9481ac8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85b2d42916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85b2d42916_0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85c9481ac8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385c9481ac8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8b2b6ab1d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8b2b6ab1d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38b2b6ab1d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38b2b6ab1d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38b2b6ab1d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38b2b6ab1d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8b2b6ab1d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8b2b6ab1d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385e20fd7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385e20fd7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385e20fd73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385e20fd73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85e20fd73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85e20fd73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85e20fd73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85e20fd73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385e20fd73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385e20fd73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85b2d42916_0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85b2d42916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385e20fd73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385e20fd73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85b2d42916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85b2d42916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385e20fd73f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385e20fd73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385b2d42916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385b2d42916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85b2d42916_0_1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85b2d42916_0_1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85b2d42916_0_1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85b2d42916_0_1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85b2d42916_0_1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85b2d42916_0_1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85b2d42916_0_1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85b2d42916_0_1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blank">
  <p:cSld name="BLANK">
    <p:bg>
      <p:bgPr>
        <a:solidFill>
          <a:schemeClr val="lt1"/>
        </a:soli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49302" t="53791"/>
          <a:stretch/>
        </p:blipFill>
        <p:spPr>
          <a:xfrm>
            <a:off x="6996180" y="-1"/>
            <a:ext cx="2147827" cy="2376699"/>
          </a:xfrm>
          <a:prstGeom prst="rect">
            <a:avLst/>
          </a:prstGeom>
          <a:noFill/>
          <a:ln>
            <a:noFill/>
          </a:ln>
        </p:spPr>
      </p:pic>
      <p:sp>
        <p:nvSpPr>
          <p:cNvPr id="11" name="Google Shape;11;p2"/>
          <p:cNvSpPr/>
          <p:nvPr/>
        </p:nvSpPr>
        <p:spPr>
          <a:xfrm rot="7601886">
            <a:off x="1184700" y="-2992710"/>
            <a:ext cx="11804607" cy="6869923"/>
          </a:xfrm>
          <a:custGeom>
            <a:rect b="b" l="l" r="r" t="t"/>
            <a:pathLst>
              <a:path extrusionOk="0" h="19489" w="33488">
                <a:moveTo>
                  <a:pt x="0" y="5480"/>
                </a:moveTo>
                <a:cubicBezTo>
                  <a:pt x="4083" y="3995"/>
                  <a:pt x="8956" y="3778"/>
                  <a:pt x="13034" y="5280"/>
                </a:cubicBezTo>
                <a:cubicBezTo>
                  <a:pt x="17705" y="7000"/>
                  <a:pt x="22916" y="16554"/>
                  <a:pt x="18649" y="19116"/>
                </a:cubicBezTo>
                <a:cubicBezTo>
                  <a:pt x="14717" y="21477"/>
                  <a:pt x="11737" y="9928"/>
                  <a:pt x="14237" y="6082"/>
                </a:cubicBezTo>
                <a:cubicBezTo>
                  <a:pt x="17901" y="445"/>
                  <a:pt x="26769" y="-175"/>
                  <a:pt x="33488" y="66"/>
                </a:cubicBezTo>
              </a:path>
            </a:pathLst>
          </a:custGeom>
          <a:noFill/>
          <a:ln>
            <a:noFill/>
          </a:ln>
        </p:spPr>
      </p:sp>
      <p:pic>
        <p:nvPicPr>
          <p:cNvPr id="12" name="Google Shape;12;p2"/>
          <p:cNvPicPr preferRelativeResize="0"/>
          <p:nvPr/>
        </p:nvPicPr>
        <p:blipFill rotWithShape="1">
          <a:blip r:embed="rId3">
            <a:alphaModFix/>
          </a:blip>
          <a:srcRect b="67899" l="18883" r="0" t="0"/>
          <a:stretch/>
        </p:blipFill>
        <p:spPr>
          <a:xfrm>
            <a:off x="0" y="2451450"/>
            <a:ext cx="6802801" cy="2692049"/>
          </a:xfrm>
          <a:prstGeom prst="rect">
            <a:avLst/>
          </a:prstGeom>
          <a:noFill/>
          <a:ln>
            <a:noFill/>
          </a:ln>
        </p:spPr>
      </p:pic>
      <p:sp>
        <p:nvSpPr>
          <p:cNvPr id="13" name="Google Shape;13;p2"/>
          <p:cNvSpPr txBox="1"/>
          <p:nvPr>
            <p:ph type="title"/>
          </p:nvPr>
        </p:nvSpPr>
        <p:spPr>
          <a:xfrm>
            <a:off x="1230200" y="1565531"/>
            <a:ext cx="6683700" cy="1726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None/>
              <a:defRPr sz="5400"/>
            </a:lvl1pPr>
            <a:lvl2pPr lvl="1" algn="ctr">
              <a:lnSpc>
                <a:spcPct val="115000"/>
              </a:lnSpc>
              <a:spcBef>
                <a:spcPts val="0"/>
              </a:spcBef>
              <a:spcAft>
                <a:spcPts val="0"/>
              </a:spcAft>
              <a:buNone/>
              <a:defRPr sz="4800">
                <a:latin typeface="Poppins SemiBold"/>
                <a:ea typeface="Poppins SemiBold"/>
                <a:cs typeface="Poppins SemiBold"/>
                <a:sym typeface="Poppins SemiBold"/>
              </a:defRPr>
            </a:lvl2pPr>
            <a:lvl3pPr lvl="2" algn="ctr">
              <a:lnSpc>
                <a:spcPct val="115000"/>
              </a:lnSpc>
              <a:spcBef>
                <a:spcPts val="0"/>
              </a:spcBef>
              <a:spcAft>
                <a:spcPts val="0"/>
              </a:spcAft>
              <a:buNone/>
              <a:defRPr sz="4800">
                <a:latin typeface="Poppins SemiBold"/>
                <a:ea typeface="Poppins SemiBold"/>
                <a:cs typeface="Poppins SemiBold"/>
                <a:sym typeface="Poppins SemiBold"/>
              </a:defRPr>
            </a:lvl3pPr>
            <a:lvl4pPr lvl="3" algn="ctr">
              <a:lnSpc>
                <a:spcPct val="115000"/>
              </a:lnSpc>
              <a:spcBef>
                <a:spcPts val="0"/>
              </a:spcBef>
              <a:spcAft>
                <a:spcPts val="0"/>
              </a:spcAft>
              <a:buNone/>
              <a:defRPr sz="4800">
                <a:latin typeface="Poppins SemiBold"/>
                <a:ea typeface="Poppins SemiBold"/>
                <a:cs typeface="Poppins SemiBold"/>
                <a:sym typeface="Poppins SemiBold"/>
              </a:defRPr>
            </a:lvl4pPr>
            <a:lvl5pPr lvl="4" algn="ctr">
              <a:lnSpc>
                <a:spcPct val="115000"/>
              </a:lnSpc>
              <a:spcBef>
                <a:spcPts val="0"/>
              </a:spcBef>
              <a:spcAft>
                <a:spcPts val="0"/>
              </a:spcAft>
              <a:buNone/>
              <a:defRPr sz="4800">
                <a:latin typeface="Poppins SemiBold"/>
                <a:ea typeface="Poppins SemiBold"/>
                <a:cs typeface="Poppins SemiBold"/>
                <a:sym typeface="Poppins SemiBold"/>
              </a:defRPr>
            </a:lvl5pPr>
            <a:lvl6pPr lvl="5" algn="ctr">
              <a:lnSpc>
                <a:spcPct val="115000"/>
              </a:lnSpc>
              <a:spcBef>
                <a:spcPts val="0"/>
              </a:spcBef>
              <a:spcAft>
                <a:spcPts val="0"/>
              </a:spcAft>
              <a:buNone/>
              <a:defRPr sz="4800">
                <a:latin typeface="Poppins SemiBold"/>
                <a:ea typeface="Poppins SemiBold"/>
                <a:cs typeface="Poppins SemiBold"/>
                <a:sym typeface="Poppins SemiBold"/>
              </a:defRPr>
            </a:lvl6pPr>
            <a:lvl7pPr lvl="6" algn="ctr">
              <a:lnSpc>
                <a:spcPct val="115000"/>
              </a:lnSpc>
              <a:spcBef>
                <a:spcPts val="0"/>
              </a:spcBef>
              <a:spcAft>
                <a:spcPts val="0"/>
              </a:spcAft>
              <a:buNone/>
              <a:defRPr sz="4800">
                <a:latin typeface="Poppins SemiBold"/>
                <a:ea typeface="Poppins SemiBold"/>
                <a:cs typeface="Poppins SemiBold"/>
                <a:sym typeface="Poppins SemiBold"/>
              </a:defRPr>
            </a:lvl7pPr>
            <a:lvl8pPr lvl="7" algn="ctr">
              <a:lnSpc>
                <a:spcPct val="115000"/>
              </a:lnSpc>
              <a:spcBef>
                <a:spcPts val="0"/>
              </a:spcBef>
              <a:spcAft>
                <a:spcPts val="0"/>
              </a:spcAft>
              <a:buNone/>
              <a:defRPr sz="4800">
                <a:latin typeface="Poppins SemiBold"/>
                <a:ea typeface="Poppins SemiBold"/>
                <a:cs typeface="Poppins SemiBold"/>
                <a:sym typeface="Poppins SemiBold"/>
              </a:defRPr>
            </a:lvl8pPr>
            <a:lvl9pPr lvl="8" algn="ctr">
              <a:lnSpc>
                <a:spcPct val="115000"/>
              </a:lnSpc>
              <a:spcBef>
                <a:spcPts val="0"/>
              </a:spcBef>
              <a:spcAft>
                <a:spcPts val="0"/>
              </a:spcAft>
              <a:buNone/>
              <a:defRPr sz="4800">
                <a:latin typeface="Poppins SemiBold"/>
                <a:ea typeface="Poppins SemiBold"/>
                <a:cs typeface="Poppins SemiBold"/>
                <a:sym typeface="Poppins SemiBold"/>
              </a:defRPr>
            </a:lvl9pPr>
          </a:lstStyle>
          <a:p/>
        </p:txBody>
      </p:sp>
      <p:sp>
        <p:nvSpPr>
          <p:cNvPr id="14" name="Google Shape;14;p2"/>
          <p:cNvSpPr txBox="1"/>
          <p:nvPr>
            <p:ph idx="1" type="subTitle"/>
          </p:nvPr>
        </p:nvSpPr>
        <p:spPr>
          <a:xfrm>
            <a:off x="2423700" y="1121975"/>
            <a:ext cx="4346700" cy="4527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Font typeface="Nunito Sans"/>
              <a:buNone/>
              <a:defRPr>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5" name="Google Shape;15;p2"/>
          <p:cNvSpPr/>
          <p:nvPr/>
        </p:nvSpPr>
        <p:spPr>
          <a:xfrm>
            <a:off x="4453700" y="0"/>
            <a:ext cx="4698208" cy="5143488"/>
          </a:xfrm>
          <a:custGeom>
            <a:rect b="b" l="l" r="r" t="t"/>
            <a:pathLst>
              <a:path extrusionOk="0" h="160734" w="146819">
                <a:moveTo>
                  <a:pt x="0" y="0"/>
                </a:moveTo>
                <a:lnTo>
                  <a:pt x="1600" y="1079"/>
                </a:lnTo>
                <a:lnTo>
                  <a:pt x="3200" y="2121"/>
                </a:lnTo>
                <a:lnTo>
                  <a:pt x="4800" y="3088"/>
                </a:lnTo>
                <a:lnTo>
                  <a:pt x="6362" y="4056"/>
                </a:lnTo>
                <a:lnTo>
                  <a:pt x="9376" y="5804"/>
                </a:lnTo>
                <a:lnTo>
                  <a:pt x="12204" y="7367"/>
                </a:lnTo>
                <a:lnTo>
                  <a:pt x="15292" y="9004"/>
                </a:lnTo>
                <a:lnTo>
                  <a:pt x="18306" y="10530"/>
                </a:lnTo>
                <a:lnTo>
                  <a:pt x="21282" y="11981"/>
                </a:lnTo>
                <a:lnTo>
                  <a:pt x="24222" y="13320"/>
                </a:lnTo>
                <a:lnTo>
                  <a:pt x="27087" y="14622"/>
                </a:lnTo>
                <a:lnTo>
                  <a:pt x="29915" y="15813"/>
                </a:lnTo>
                <a:lnTo>
                  <a:pt x="32705" y="16929"/>
                </a:lnTo>
                <a:lnTo>
                  <a:pt x="35496" y="17934"/>
                </a:lnTo>
                <a:lnTo>
                  <a:pt x="38733" y="19087"/>
                </a:lnTo>
                <a:lnTo>
                  <a:pt x="40332" y="19608"/>
                </a:lnTo>
                <a:lnTo>
                  <a:pt x="41932" y="20092"/>
                </a:lnTo>
                <a:lnTo>
                  <a:pt x="43495" y="20538"/>
                </a:lnTo>
                <a:lnTo>
                  <a:pt x="45058" y="20985"/>
                </a:lnTo>
                <a:lnTo>
                  <a:pt x="46620" y="21394"/>
                </a:lnTo>
                <a:lnTo>
                  <a:pt x="48183" y="21803"/>
                </a:lnTo>
                <a:lnTo>
                  <a:pt x="49709" y="22138"/>
                </a:lnTo>
                <a:lnTo>
                  <a:pt x="51271" y="22473"/>
                </a:lnTo>
                <a:lnTo>
                  <a:pt x="52797" y="22771"/>
                </a:lnTo>
                <a:lnTo>
                  <a:pt x="54322" y="23068"/>
                </a:lnTo>
                <a:lnTo>
                  <a:pt x="55811" y="23292"/>
                </a:lnTo>
                <a:lnTo>
                  <a:pt x="57336" y="23515"/>
                </a:lnTo>
                <a:lnTo>
                  <a:pt x="58824" y="23738"/>
                </a:lnTo>
                <a:lnTo>
                  <a:pt x="60350" y="23887"/>
                </a:lnTo>
                <a:lnTo>
                  <a:pt x="64591" y="24185"/>
                </a:lnTo>
                <a:lnTo>
                  <a:pt x="68759" y="24371"/>
                </a:lnTo>
                <a:lnTo>
                  <a:pt x="72926" y="24482"/>
                </a:lnTo>
                <a:lnTo>
                  <a:pt x="77019" y="24519"/>
                </a:lnTo>
                <a:lnTo>
                  <a:pt x="80070" y="24519"/>
                </a:lnTo>
                <a:lnTo>
                  <a:pt x="83121" y="24445"/>
                </a:lnTo>
                <a:lnTo>
                  <a:pt x="86134" y="24333"/>
                </a:lnTo>
                <a:lnTo>
                  <a:pt x="89111" y="24185"/>
                </a:lnTo>
                <a:lnTo>
                  <a:pt x="92087" y="23961"/>
                </a:lnTo>
                <a:lnTo>
                  <a:pt x="94990" y="23738"/>
                </a:lnTo>
                <a:lnTo>
                  <a:pt x="97929" y="23440"/>
                </a:lnTo>
                <a:lnTo>
                  <a:pt x="100794" y="23106"/>
                </a:lnTo>
                <a:lnTo>
                  <a:pt x="103659" y="22733"/>
                </a:lnTo>
                <a:lnTo>
                  <a:pt x="106487" y="22324"/>
                </a:lnTo>
                <a:lnTo>
                  <a:pt x="109314" y="21878"/>
                </a:lnTo>
                <a:lnTo>
                  <a:pt x="112068" y="21357"/>
                </a:lnTo>
                <a:lnTo>
                  <a:pt x="114821" y="20836"/>
                </a:lnTo>
                <a:lnTo>
                  <a:pt x="117574" y="20241"/>
                </a:lnTo>
                <a:lnTo>
                  <a:pt x="120253" y="19608"/>
                </a:lnTo>
                <a:lnTo>
                  <a:pt x="122932" y="18938"/>
                </a:lnTo>
                <a:lnTo>
                  <a:pt x="124978" y="18380"/>
                </a:lnTo>
                <a:lnTo>
                  <a:pt x="127062" y="17785"/>
                </a:lnTo>
                <a:lnTo>
                  <a:pt x="129108" y="17152"/>
                </a:lnTo>
                <a:lnTo>
                  <a:pt x="131118" y="16520"/>
                </a:lnTo>
                <a:lnTo>
                  <a:pt x="131973" y="18678"/>
                </a:lnTo>
                <a:lnTo>
                  <a:pt x="132755" y="20873"/>
                </a:lnTo>
                <a:lnTo>
                  <a:pt x="133462" y="23106"/>
                </a:lnTo>
                <a:lnTo>
                  <a:pt x="134131" y="25338"/>
                </a:lnTo>
                <a:lnTo>
                  <a:pt x="134764" y="27608"/>
                </a:lnTo>
                <a:lnTo>
                  <a:pt x="135322" y="29914"/>
                </a:lnTo>
                <a:lnTo>
                  <a:pt x="135843" y="32258"/>
                </a:lnTo>
                <a:lnTo>
                  <a:pt x="136289" y="34602"/>
                </a:lnTo>
                <a:lnTo>
                  <a:pt x="136550" y="36128"/>
                </a:lnTo>
                <a:lnTo>
                  <a:pt x="136810" y="37691"/>
                </a:lnTo>
                <a:lnTo>
                  <a:pt x="137034" y="39291"/>
                </a:lnTo>
                <a:lnTo>
                  <a:pt x="137220" y="40890"/>
                </a:lnTo>
                <a:lnTo>
                  <a:pt x="137406" y="42490"/>
                </a:lnTo>
                <a:lnTo>
                  <a:pt x="137554" y="44090"/>
                </a:lnTo>
                <a:lnTo>
                  <a:pt x="137666" y="45727"/>
                </a:lnTo>
                <a:lnTo>
                  <a:pt x="137778" y="47364"/>
                </a:lnTo>
                <a:lnTo>
                  <a:pt x="137852" y="49002"/>
                </a:lnTo>
                <a:lnTo>
                  <a:pt x="137889" y="50639"/>
                </a:lnTo>
                <a:lnTo>
                  <a:pt x="137927" y="52313"/>
                </a:lnTo>
                <a:lnTo>
                  <a:pt x="137964" y="54024"/>
                </a:lnTo>
                <a:lnTo>
                  <a:pt x="137927" y="55699"/>
                </a:lnTo>
                <a:lnTo>
                  <a:pt x="137889" y="57410"/>
                </a:lnTo>
                <a:lnTo>
                  <a:pt x="137852" y="59122"/>
                </a:lnTo>
                <a:lnTo>
                  <a:pt x="137778" y="60833"/>
                </a:lnTo>
                <a:lnTo>
                  <a:pt x="137666" y="62582"/>
                </a:lnTo>
                <a:lnTo>
                  <a:pt x="137517" y="64331"/>
                </a:lnTo>
                <a:lnTo>
                  <a:pt x="137182" y="67865"/>
                </a:lnTo>
                <a:lnTo>
                  <a:pt x="136773" y="71400"/>
                </a:lnTo>
                <a:lnTo>
                  <a:pt x="136252" y="75009"/>
                </a:lnTo>
                <a:lnTo>
                  <a:pt x="135657" y="78655"/>
                </a:lnTo>
                <a:lnTo>
                  <a:pt x="134950" y="82339"/>
                </a:lnTo>
                <a:lnTo>
                  <a:pt x="134169" y="86060"/>
                </a:lnTo>
                <a:lnTo>
                  <a:pt x="133276" y="89818"/>
                </a:lnTo>
                <a:lnTo>
                  <a:pt x="132494" y="92869"/>
                </a:lnTo>
                <a:lnTo>
                  <a:pt x="131676" y="95920"/>
                </a:lnTo>
                <a:lnTo>
                  <a:pt x="130783" y="99008"/>
                </a:lnTo>
                <a:lnTo>
                  <a:pt x="129853" y="102133"/>
                </a:lnTo>
                <a:lnTo>
                  <a:pt x="128811" y="105258"/>
                </a:lnTo>
                <a:lnTo>
                  <a:pt x="127769" y="108384"/>
                </a:lnTo>
                <a:lnTo>
                  <a:pt x="126653" y="111546"/>
                </a:lnTo>
                <a:lnTo>
                  <a:pt x="125462" y="114746"/>
                </a:lnTo>
                <a:lnTo>
                  <a:pt x="124197" y="117946"/>
                </a:lnTo>
                <a:lnTo>
                  <a:pt x="122932" y="121183"/>
                </a:lnTo>
                <a:lnTo>
                  <a:pt x="121555" y="124420"/>
                </a:lnTo>
                <a:lnTo>
                  <a:pt x="120142" y="127657"/>
                </a:lnTo>
                <a:lnTo>
                  <a:pt x="118691" y="130931"/>
                </a:lnTo>
                <a:lnTo>
                  <a:pt x="117165" y="134243"/>
                </a:lnTo>
                <a:lnTo>
                  <a:pt x="115602" y="137517"/>
                </a:lnTo>
                <a:lnTo>
                  <a:pt x="113965" y="140865"/>
                </a:lnTo>
                <a:lnTo>
                  <a:pt x="112626" y="143507"/>
                </a:lnTo>
                <a:lnTo>
                  <a:pt x="111249" y="146149"/>
                </a:lnTo>
                <a:lnTo>
                  <a:pt x="109910" y="148716"/>
                </a:lnTo>
                <a:lnTo>
                  <a:pt x="108533" y="151209"/>
                </a:lnTo>
                <a:lnTo>
                  <a:pt x="107194" y="153665"/>
                </a:lnTo>
                <a:lnTo>
                  <a:pt x="105817" y="156083"/>
                </a:lnTo>
                <a:lnTo>
                  <a:pt x="103138" y="160734"/>
                </a:lnTo>
                <a:lnTo>
                  <a:pt x="103845" y="160734"/>
                </a:lnTo>
                <a:lnTo>
                  <a:pt x="106487" y="156158"/>
                </a:lnTo>
                <a:lnTo>
                  <a:pt x="107826" y="153776"/>
                </a:lnTo>
                <a:lnTo>
                  <a:pt x="109165" y="151358"/>
                </a:lnTo>
                <a:lnTo>
                  <a:pt x="110505" y="148865"/>
                </a:lnTo>
                <a:lnTo>
                  <a:pt x="111844" y="146335"/>
                </a:lnTo>
                <a:lnTo>
                  <a:pt x="113147" y="143768"/>
                </a:lnTo>
                <a:lnTo>
                  <a:pt x="114486" y="141126"/>
                </a:lnTo>
                <a:lnTo>
                  <a:pt x="116123" y="137815"/>
                </a:lnTo>
                <a:lnTo>
                  <a:pt x="117686" y="134503"/>
                </a:lnTo>
                <a:lnTo>
                  <a:pt x="119211" y="131192"/>
                </a:lnTo>
                <a:lnTo>
                  <a:pt x="120700" y="127917"/>
                </a:lnTo>
                <a:lnTo>
                  <a:pt x="122114" y="124643"/>
                </a:lnTo>
                <a:lnTo>
                  <a:pt x="123453" y="121406"/>
                </a:lnTo>
                <a:lnTo>
                  <a:pt x="124755" y="118169"/>
                </a:lnTo>
                <a:lnTo>
                  <a:pt x="126020" y="114969"/>
                </a:lnTo>
                <a:lnTo>
                  <a:pt x="127211" y="111770"/>
                </a:lnTo>
                <a:lnTo>
                  <a:pt x="128327" y="108607"/>
                </a:lnTo>
                <a:lnTo>
                  <a:pt x="129406" y="105444"/>
                </a:lnTo>
                <a:lnTo>
                  <a:pt x="130411" y="102282"/>
                </a:lnTo>
                <a:lnTo>
                  <a:pt x="131341" y="99194"/>
                </a:lnTo>
                <a:lnTo>
                  <a:pt x="132234" y="96106"/>
                </a:lnTo>
                <a:lnTo>
                  <a:pt x="133090" y="93017"/>
                </a:lnTo>
                <a:lnTo>
                  <a:pt x="133871" y="89966"/>
                </a:lnTo>
                <a:lnTo>
                  <a:pt x="134764" y="86208"/>
                </a:lnTo>
                <a:lnTo>
                  <a:pt x="135545" y="82451"/>
                </a:lnTo>
                <a:lnTo>
                  <a:pt x="136252" y="78767"/>
                </a:lnTo>
                <a:lnTo>
                  <a:pt x="136848" y="75121"/>
                </a:lnTo>
                <a:lnTo>
                  <a:pt x="137368" y="71475"/>
                </a:lnTo>
                <a:lnTo>
                  <a:pt x="137778" y="67903"/>
                </a:lnTo>
                <a:lnTo>
                  <a:pt x="138113" y="64368"/>
                </a:lnTo>
                <a:lnTo>
                  <a:pt x="138261" y="62619"/>
                </a:lnTo>
                <a:lnTo>
                  <a:pt x="138373" y="60871"/>
                </a:lnTo>
                <a:lnTo>
                  <a:pt x="138447" y="59122"/>
                </a:lnTo>
                <a:lnTo>
                  <a:pt x="138485" y="57410"/>
                </a:lnTo>
                <a:lnTo>
                  <a:pt x="138522" y="55699"/>
                </a:lnTo>
                <a:lnTo>
                  <a:pt x="138559" y="53987"/>
                </a:lnTo>
                <a:lnTo>
                  <a:pt x="138522" y="52313"/>
                </a:lnTo>
                <a:lnTo>
                  <a:pt x="138485" y="50639"/>
                </a:lnTo>
                <a:lnTo>
                  <a:pt x="138447" y="48964"/>
                </a:lnTo>
                <a:lnTo>
                  <a:pt x="138373" y="47327"/>
                </a:lnTo>
                <a:lnTo>
                  <a:pt x="138261" y="45653"/>
                </a:lnTo>
                <a:lnTo>
                  <a:pt x="138113" y="44016"/>
                </a:lnTo>
                <a:lnTo>
                  <a:pt x="137964" y="42416"/>
                </a:lnTo>
                <a:lnTo>
                  <a:pt x="137815" y="40816"/>
                </a:lnTo>
                <a:lnTo>
                  <a:pt x="137592" y="39216"/>
                </a:lnTo>
                <a:lnTo>
                  <a:pt x="137368" y="37616"/>
                </a:lnTo>
                <a:lnTo>
                  <a:pt x="137145" y="36054"/>
                </a:lnTo>
                <a:lnTo>
                  <a:pt x="136885" y="34491"/>
                </a:lnTo>
                <a:lnTo>
                  <a:pt x="136401" y="32110"/>
                </a:lnTo>
                <a:lnTo>
                  <a:pt x="135917" y="29803"/>
                </a:lnTo>
                <a:lnTo>
                  <a:pt x="135359" y="27496"/>
                </a:lnTo>
                <a:lnTo>
                  <a:pt x="134727" y="25189"/>
                </a:lnTo>
                <a:lnTo>
                  <a:pt x="134057" y="22957"/>
                </a:lnTo>
                <a:lnTo>
                  <a:pt x="133313" y="20724"/>
                </a:lnTo>
                <a:lnTo>
                  <a:pt x="132532" y="18492"/>
                </a:lnTo>
                <a:lnTo>
                  <a:pt x="131676" y="16334"/>
                </a:lnTo>
                <a:lnTo>
                  <a:pt x="133648" y="15664"/>
                </a:lnTo>
                <a:lnTo>
                  <a:pt x="135545" y="14994"/>
                </a:lnTo>
                <a:lnTo>
                  <a:pt x="137480" y="14287"/>
                </a:lnTo>
                <a:lnTo>
                  <a:pt x="139378" y="13581"/>
                </a:lnTo>
                <a:lnTo>
                  <a:pt x="141238" y="12836"/>
                </a:lnTo>
                <a:lnTo>
                  <a:pt x="143136" y="12055"/>
                </a:lnTo>
                <a:lnTo>
                  <a:pt x="144996" y="11236"/>
                </a:lnTo>
                <a:lnTo>
                  <a:pt x="146819" y="10418"/>
                </a:lnTo>
                <a:lnTo>
                  <a:pt x="146819" y="9785"/>
                </a:lnTo>
                <a:lnTo>
                  <a:pt x="144959" y="10604"/>
                </a:lnTo>
                <a:lnTo>
                  <a:pt x="143061" y="11423"/>
                </a:lnTo>
                <a:lnTo>
                  <a:pt x="141164" y="12204"/>
                </a:lnTo>
                <a:lnTo>
                  <a:pt x="139266" y="12985"/>
                </a:lnTo>
                <a:lnTo>
                  <a:pt x="137331" y="13729"/>
                </a:lnTo>
                <a:lnTo>
                  <a:pt x="135396" y="14436"/>
                </a:lnTo>
                <a:lnTo>
                  <a:pt x="133424" y="15106"/>
                </a:lnTo>
                <a:lnTo>
                  <a:pt x="131453" y="15776"/>
                </a:lnTo>
                <a:lnTo>
                  <a:pt x="130597" y="13729"/>
                </a:lnTo>
                <a:lnTo>
                  <a:pt x="129667" y="11683"/>
                </a:lnTo>
                <a:lnTo>
                  <a:pt x="128699" y="9674"/>
                </a:lnTo>
                <a:lnTo>
                  <a:pt x="127695" y="7665"/>
                </a:lnTo>
                <a:lnTo>
                  <a:pt x="126616" y="5730"/>
                </a:lnTo>
                <a:lnTo>
                  <a:pt x="125499" y="3795"/>
                </a:lnTo>
                <a:lnTo>
                  <a:pt x="124309" y="1860"/>
                </a:lnTo>
                <a:lnTo>
                  <a:pt x="123081" y="0"/>
                </a:lnTo>
                <a:lnTo>
                  <a:pt x="122374" y="0"/>
                </a:lnTo>
                <a:lnTo>
                  <a:pt x="123639" y="1898"/>
                </a:lnTo>
                <a:lnTo>
                  <a:pt x="124830" y="3832"/>
                </a:lnTo>
                <a:lnTo>
                  <a:pt x="125946" y="5767"/>
                </a:lnTo>
                <a:lnTo>
                  <a:pt x="127062" y="7739"/>
                </a:lnTo>
                <a:lnTo>
                  <a:pt x="128104" y="9785"/>
                </a:lnTo>
                <a:lnTo>
                  <a:pt x="129071" y="11795"/>
                </a:lnTo>
                <a:lnTo>
                  <a:pt x="130001" y="13878"/>
                </a:lnTo>
                <a:lnTo>
                  <a:pt x="130894" y="15962"/>
                </a:lnTo>
                <a:lnTo>
                  <a:pt x="128885" y="16594"/>
                </a:lnTo>
                <a:lnTo>
                  <a:pt x="126876" y="17227"/>
                </a:lnTo>
                <a:lnTo>
                  <a:pt x="124830" y="17785"/>
                </a:lnTo>
                <a:lnTo>
                  <a:pt x="122783" y="18343"/>
                </a:lnTo>
                <a:lnTo>
                  <a:pt x="119211" y="19236"/>
                </a:lnTo>
                <a:lnTo>
                  <a:pt x="115602" y="20055"/>
                </a:lnTo>
                <a:lnTo>
                  <a:pt x="111956" y="20799"/>
                </a:lnTo>
                <a:lnTo>
                  <a:pt x="108273" y="21431"/>
                </a:lnTo>
                <a:lnTo>
                  <a:pt x="104515" y="22027"/>
                </a:lnTo>
                <a:lnTo>
                  <a:pt x="100719" y="22547"/>
                </a:lnTo>
                <a:lnTo>
                  <a:pt x="96887" y="22957"/>
                </a:lnTo>
                <a:lnTo>
                  <a:pt x="93018" y="23292"/>
                </a:lnTo>
                <a:lnTo>
                  <a:pt x="89074" y="23589"/>
                </a:lnTo>
                <a:lnTo>
                  <a:pt x="85093" y="23775"/>
                </a:lnTo>
                <a:lnTo>
                  <a:pt x="81074" y="23887"/>
                </a:lnTo>
                <a:lnTo>
                  <a:pt x="77019" y="23924"/>
                </a:lnTo>
                <a:lnTo>
                  <a:pt x="72926" y="23887"/>
                </a:lnTo>
                <a:lnTo>
                  <a:pt x="68796" y="23775"/>
                </a:lnTo>
                <a:lnTo>
                  <a:pt x="64629" y="23589"/>
                </a:lnTo>
                <a:lnTo>
                  <a:pt x="60387" y="23292"/>
                </a:lnTo>
                <a:lnTo>
                  <a:pt x="57634" y="22957"/>
                </a:lnTo>
                <a:lnTo>
                  <a:pt x="54880" y="22547"/>
                </a:lnTo>
                <a:lnTo>
                  <a:pt x="52090" y="22027"/>
                </a:lnTo>
                <a:lnTo>
                  <a:pt x="49262" y="21431"/>
                </a:lnTo>
                <a:lnTo>
                  <a:pt x="46434" y="20761"/>
                </a:lnTo>
                <a:lnTo>
                  <a:pt x="43569" y="19980"/>
                </a:lnTo>
                <a:lnTo>
                  <a:pt x="40667" y="19087"/>
                </a:lnTo>
                <a:lnTo>
                  <a:pt x="37728" y="18120"/>
                </a:lnTo>
                <a:lnTo>
                  <a:pt x="34714" y="17041"/>
                </a:lnTo>
                <a:lnTo>
                  <a:pt x="31700" y="15887"/>
                </a:lnTo>
                <a:lnTo>
                  <a:pt x="28649" y="14622"/>
                </a:lnTo>
                <a:lnTo>
                  <a:pt x="25524" y="13283"/>
                </a:lnTo>
                <a:lnTo>
                  <a:pt x="22324" y="11832"/>
                </a:lnTo>
                <a:lnTo>
                  <a:pt x="19124" y="10269"/>
                </a:lnTo>
                <a:lnTo>
                  <a:pt x="15813" y="8595"/>
                </a:lnTo>
                <a:lnTo>
                  <a:pt x="12464" y="6846"/>
                </a:lnTo>
                <a:lnTo>
                  <a:pt x="9823" y="5358"/>
                </a:lnTo>
                <a:lnTo>
                  <a:pt x="6995" y="3721"/>
                </a:lnTo>
                <a:lnTo>
                  <a:pt x="5544" y="2865"/>
                </a:lnTo>
                <a:lnTo>
                  <a:pt x="4056" y="1935"/>
                </a:lnTo>
                <a:lnTo>
                  <a:pt x="2567" y="1005"/>
                </a:lnTo>
                <a:lnTo>
                  <a:pt x="10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16" name="Google Shape;16;p2"/>
          <p:cNvPicPr preferRelativeResize="0"/>
          <p:nvPr/>
        </p:nvPicPr>
        <p:blipFill rotWithShape="1">
          <a:blip r:embed="rId4">
            <a:alphaModFix/>
          </a:blip>
          <a:srcRect b="0" l="55738" r="0" t="39434"/>
          <a:stretch/>
        </p:blipFill>
        <p:spPr>
          <a:xfrm>
            <a:off x="0" y="0"/>
            <a:ext cx="3589874" cy="4912326"/>
          </a:xfrm>
          <a:prstGeom prst="rect">
            <a:avLst/>
          </a:prstGeom>
          <a:noFill/>
          <a:ln>
            <a:noFill/>
          </a:ln>
        </p:spPr>
      </p:pic>
      <p:pic>
        <p:nvPicPr>
          <p:cNvPr id="17" name="Google Shape;17;p2"/>
          <p:cNvPicPr preferRelativeResize="0"/>
          <p:nvPr/>
        </p:nvPicPr>
        <p:blipFill rotWithShape="1">
          <a:blip r:embed="rId2">
            <a:alphaModFix/>
          </a:blip>
          <a:srcRect b="0" l="0" r="0" t="53791"/>
          <a:stretch/>
        </p:blipFill>
        <p:spPr>
          <a:xfrm>
            <a:off x="661926" y="0"/>
            <a:ext cx="4236652" cy="23766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BLANK_1_1_1_1_1_1_1_1_1_1_1_2">
    <p:spTree>
      <p:nvGrpSpPr>
        <p:cNvPr id="100" name="Shape 100"/>
        <p:cNvGrpSpPr/>
        <p:nvPr/>
      </p:nvGrpSpPr>
      <p:grpSpPr>
        <a:xfrm>
          <a:off x="0" y="0"/>
          <a:ext cx="0" cy="0"/>
          <a:chOff x="0" y="0"/>
          <a:chExt cx="0" cy="0"/>
        </a:xfrm>
      </p:grpSpPr>
      <p:sp>
        <p:nvSpPr>
          <p:cNvPr id="101" name="Google Shape;101;p11"/>
          <p:cNvSpPr/>
          <p:nvPr/>
        </p:nvSpPr>
        <p:spPr>
          <a:xfrm rot="5400000">
            <a:off x="-3989680" y="1156257"/>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0%" r="100%" t="100%"/>
            </a:path>
            <a:tileRect b="-100%" l="-100%" r="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102" name="Google Shape;102;p11"/>
          <p:cNvSpPr txBox="1"/>
          <p:nvPr>
            <p:ph idx="1" type="subTitle"/>
          </p:nvPr>
        </p:nvSpPr>
        <p:spPr>
          <a:xfrm>
            <a:off x="3584425" y="53655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3" name="Google Shape;103;p11"/>
          <p:cNvSpPr txBox="1"/>
          <p:nvPr>
            <p:ph idx="2" type="subTitle"/>
          </p:nvPr>
        </p:nvSpPr>
        <p:spPr>
          <a:xfrm>
            <a:off x="3584425" y="192065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4" name="Google Shape;104;p11"/>
          <p:cNvSpPr txBox="1"/>
          <p:nvPr>
            <p:ph idx="3" type="subTitle"/>
          </p:nvPr>
        </p:nvSpPr>
        <p:spPr>
          <a:xfrm>
            <a:off x="3584425" y="3291625"/>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5" name="Google Shape;105;p11"/>
          <p:cNvSpPr txBox="1"/>
          <p:nvPr>
            <p:ph idx="4" type="subTitle"/>
          </p:nvPr>
        </p:nvSpPr>
        <p:spPr>
          <a:xfrm>
            <a:off x="3584425" y="39968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6" name="Google Shape;106;p11"/>
          <p:cNvSpPr txBox="1"/>
          <p:nvPr>
            <p:ph idx="5" type="subTitle"/>
          </p:nvPr>
        </p:nvSpPr>
        <p:spPr>
          <a:xfrm>
            <a:off x="3584425" y="12286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7" name="Google Shape;107;p11"/>
          <p:cNvSpPr txBox="1"/>
          <p:nvPr>
            <p:ph idx="6" type="subTitle"/>
          </p:nvPr>
        </p:nvSpPr>
        <p:spPr>
          <a:xfrm>
            <a:off x="3584425" y="26127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pic>
        <p:nvPicPr>
          <p:cNvPr id="108" name="Google Shape;108;p11"/>
          <p:cNvPicPr preferRelativeResize="0"/>
          <p:nvPr/>
        </p:nvPicPr>
        <p:blipFill rotWithShape="1">
          <a:blip r:embed="rId2">
            <a:alphaModFix/>
          </a:blip>
          <a:srcRect b="4752" l="57200" r="0" t="0"/>
          <a:stretch/>
        </p:blipFill>
        <p:spPr>
          <a:xfrm>
            <a:off x="-2901" y="1345020"/>
            <a:ext cx="1711426" cy="3808700"/>
          </a:xfrm>
          <a:prstGeom prst="rect">
            <a:avLst/>
          </a:prstGeom>
          <a:noFill/>
          <a:ln>
            <a:noFill/>
          </a:ln>
        </p:spPr>
      </p:pic>
      <p:sp>
        <p:nvSpPr>
          <p:cNvPr id="109" name="Google Shape;109;p11"/>
          <p:cNvSpPr txBox="1"/>
          <p:nvPr>
            <p:ph idx="7" type="subTitle"/>
          </p:nvPr>
        </p:nvSpPr>
        <p:spPr>
          <a:xfrm>
            <a:off x="3986175" y="5103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0" name="Google Shape;110;p11"/>
          <p:cNvSpPr txBox="1"/>
          <p:nvPr>
            <p:ph idx="8" type="subTitle"/>
          </p:nvPr>
        </p:nvSpPr>
        <p:spPr>
          <a:xfrm>
            <a:off x="3986175" y="12023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1" name="Google Shape;111;p11"/>
          <p:cNvSpPr txBox="1"/>
          <p:nvPr>
            <p:ph idx="9" type="subTitle"/>
          </p:nvPr>
        </p:nvSpPr>
        <p:spPr>
          <a:xfrm>
            <a:off x="3986175" y="18944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2" name="Google Shape;112;p11"/>
          <p:cNvSpPr txBox="1"/>
          <p:nvPr>
            <p:ph idx="13" type="subTitle"/>
          </p:nvPr>
        </p:nvSpPr>
        <p:spPr>
          <a:xfrm>
            <a:off x="3986175" y="25864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3" name="Google Shape;113;p11"/>
          <p:cNvSpPr txBox="1"/>
          <p:nvPr>
            <p:ph idx="14" type="subTitle"/>
          </p:nvPr>
        </p:nvSpPr>
        <p:spPr>
          <a:xfrm>
            <a:off x="3986175" y="32785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4" name="Google Shape;114;p11"/>
          <p:cNvSpPr txBox="1"/>
          <p:nvPr>
            <p:ph idx="15" type="subTitle"/>
          </p:nvPr>
        </p:nvSpPr>
        <p:spPr>
          <a:xfrm>
            <a:off x="3986175" y="39705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5" name="Google Shape;115;p11"/>
          <p:cNvSpPr txBox="1"/>
          <p:nvPr>
            <p:ph type="title"/>
          </p:nvPr>
        </p:nvSpPr>
        <p:spPr>
          <a:xfrm>
            <a:off x="228600" y="228600"/>
            <a:ext cx="2926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16" name="Google Shape;116;p11"/>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17" name="Google Shape;117;p11"/>
          <p:cNvSpPr txBox="1"/>
          <p:nvPr>
            <p:ph idx="16" type="subTitle"/>
          </p:nvPr>
        </p:nvSpPr>
        <p:spPr>
          <a:xfrm>
            <a:off x="7851925" y="5103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18" name="Google Shape;118;p11"/>
          <p:cNvSpPr txBox="1"/>
          <p:nvPr>
            <p:ph idx="17" type="subTitle"/>
          </p:nvPr>
        </p:nvSpPr>
        <p:spPr>
          <a:xfrm>
            <a:off x="7851925" y="12023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19" name="Google Shape;119;p11"/>
          <p:cNvSpPr txBox="1"/>
          <p:nvPr>
            <p:ph idx="18" type="subTitle"/>
          </p:nvPr>
        </p:nvSpPr>
        <p:spPr>
          <a:xfrm>
            <a:off x="7851925" y="18944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20" name="Google Shape;120;p11"/>
          <p:cNvSpPr txBox="1"/>
          <p:nvPr>
            <p:ph idx="19" type="subTitle"/>
          </p:nvPr>
        </p:nvSpPr>
        <p:spPr>
          <a:xfrm>
            <a:off x="7851925" y="25864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21" name="Google Shape;121;p11"/>
          <p:cNvSpPr txBox="1"/>
          <p:nvPr>
            <p:ph idx="20" type="subTitle"/>
          </p:nvPr>
        </p:nvSpPr>
        <p:spPr>
          <a:xfrm>
            <a:off x="7851925" y="32785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22" name="Google Shape;122;p11"/>
          <p:cNvSpPr txBox="1"/>
          <p:nvPr>
            <p:ph idx="21" type="subTitle"/>
          </p:nvPr>
        </p:nvSpPr>
        <p:spPr>
          <a:xfrm>
            <a:off x="7851925" y="39705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23" name="Google Shape;123;p11"/>
          <p:cNvSpPr txBox="1"/>
          <p:nvPr>
            <p:ph idx="2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1">
  <p:cSld name="BLANK_1_1_1_1_1_1_1_1_1_1_1_1">
    <p:spTree>
      <p:nvGrpSpPr>
        <p:cNvPr id="124" name="Shape 124"/>
        <p:cNvGrpSpPr/>
        <p:nvPr/>
      </p:nvGrpSpPr>
      <p:grpSpPr>
        <a:xfrm>
          <a:off x="0" y="0"/>
          <a:ext cx="0" cy="0"/>
          <a:chOff x="0" y="0"/>
          <a:chExt cx="0" cy="0"/>
        </a:xfrm>
      </p:grpSpPr>
      <p:pic>
        <p:nvPicPr>
          <p:cNvPr id="125" name="Google Shape;125;p12"/>
          <p:cNvPicPr preferRelativeResize="0"/>
          <p:nvPr/>
        </p:nvPicPr>
        <p:blipFill rotWithShape="1">
          <a:blip r:embed="rId2">
            <a:alphaModFix/>
          </a:blip>
          <a:srcRect b="0" l="0" r="0" t="21451"/>
          <a:stretch/>
        </p:blipFill>
        <p:spPr>
          <a:xfrm>
            <a:off x="4061100" y="0"/>
            <a:ext cx="4136100" cy="3248727"/>
          </a:xfrm>
          <a:prstGeom prst="rect">
            <a:avLst/>
          </a:prstGeom>
          <a:noFill/>
          <a:ln>
            <a:noFill/>
          </a:ln>
        </p:spPr>
      </p:pic>
      <p:sp>
        <p:nvSpPr>
          <p:cNvPr id="126" name="Google Shape;126;p12"/>
          <p:cNvSpPr/>
          <p:nvPr/>
        </p:nvSpPr>
        <p:spPr>
          <a:xfrm flipH="1" rot="-5400000">
            <a:off x="5143020" y="1161600"/>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100%" r="0%" t="100%"/>
            </a:path>
            <a:tileRect b="-100%" l="0%" r="-10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127" name="Google Shape;127;p12"/>
          <p:cNvSpPr/>
          <p:nvPr/>
        </p:nvSpPr>
        <p:spPr>
          <a:xfrm>
            <a:off x="4600000" y="-50"/>
            <a:ext cx="3973152" cy="5143488"/>
          </a:xfrm>
          <a:custGeom>
            <a:rect b="b" l="l" r="r" t="t"/>
            <a:pathLst>
              <a:path extrusionOk="0" h="160734" w="124161">
                <a:moveTo>
                  <a:pt x="46435" y="0"/>
                </a:moveTo>
                <a:lnTo>
                  <a:pt x="50007" y="3088"/>
                </a:lnTo>
                <a:lnTo>
                  <a:pt x="53988" y="6586"/>
                </a:lnTo>
                <a:lnTo>
                  <a:pt x="58379" y="10492"/>
                </a:lnTo>
                <a:lnTo>
                  <a:pt x="63067" y="14697"/>
                </a:lnTo>
                <a:lnTo>
                  <a:pt x="67978" y="19199"/>
                </a:lnTo>
                <a:lnTo>
                  <a:pt x="73075" y="23924"/>
                </a:lnTo>
                <a:lnTo>
                  <a:pt x="78247" y="28835"/>
                </a:lnTo>
                <a:lnTo>
                  <a:pt x="83419" y="33858"/>
                </a:lnTo>
                <a:lnTo>
                  <a:pt x="88144" y="38546"/>
                </a:lnTo>
                <a:lnTo>
                  <a:pt x="92609" y="43048"/>
                </a:lnTo>
                <a:lnTo>
                  <a:pt x="96739" y="47402"/>
                </a:lnTo>
                <a:lnTo>
                  <a:pt x="98711" y="49485"/>
                </a:lnTo>
                <a:lnTo>
                  <a:pt x="100609" y="51532"/>
                </a:lnTo>
                <a:lnTo>
                  <a:pt x="102432" y="53578"/>
                </a:lnTo>
                <a:lnTo>
                  <a:pt x="104181" y="55550"/>
                </a:lnTo>
                <a:lnTo>
                  <a:pt x="105855" y="57448"/>
                </a:lnTo>
                <a:lnTo>
                  <a:pt x="107455" y="59345"/>
                </a:lnTo>
                <a:lnTo>
                  <a:pt x="108980" y="61168"/>
                </a:lnTo>
                <a:lnTo>
                  <a:pt x="110431" y="62954"/>
                </a:lnTo>
                <a:lnTo>
                  <a:pt x="111808" y="64703"/>
                </a:lnTo>
                <a:lnTo>
                  <a:pt x="113110" y="66414"/>
                </a:lnTo>
                <a:lnTo>
                  <a:pt x="114636" y="68424"/>
                </a:lnTo>
                <a:lnTo>
                  <a:pt x="116050" y="70396"/>
                </a:lnTo>
                <a:lnTo>
                  <a:pt x="117315" y="72293"/>
                </a:lnTo>
                <a:lnTo>
                  <a:pt x="118468" y="74079"/>
                </a:lnTo>
                <a:lnTo>
                  <a:pt x="119510" y="75828"/>
                </a:lnTo>
                <a:lnTo>
                  <a:pt x="120440" y="77502"/>
                </a:lnTo>
                <a:lnTo>
                  <a:pt x="121221" y="79065"/>
                </a:lnTo>
                <a:lnTo>
                  <a:pt x="121928" y="80553"/>
                </a:lnTo>
                <a:lnTo>
                  <a:pt x="122486" y="82004"/>
                </a:lnTo>
                <a:lnTo>
                  <a:pt x="122933" y="83344"/>
                </a:lnTo>
                <a:lnTo>
                  <a:pt x="123119" y="83976"/>
                </a:lnTo>
                <a:lnTo>
                  <a:pt x="123268" y="84609"/>
                </a:lnTo>
                <a:lnTo>
                  <a:pt x="123379" y="85241"/>
                </a:lnTo>
                <a:lnTo>
                  <a:pt x="123491" y="85799"/>
                </a:lnTo>
                <a:lnTo>
                  <a:pt x="123528" y="86395"/>
                </a:lnTo>
                <a:lnTo>
                  <a:pt x="123565" y="86915"/>
                </a:lnTo>
                <a:lnTo>
                  <a:pt x="123565" y="87474"/>
                </a:lnTo>
                <a:lnTo>
                  <a:pt x="123528" y="87957"/>
                </a:lnTo>
                <a:lnTo>
                  <a:pt x="123491" y="88441"/>
                </a:lnTo>
                <a:lnTo>
                  <a:pt x="123379" y="88925"/>
                </a:lnTo>
                <a:lnTo>
                  <a:pt x="123268" y="89371"/>
                </a:lnTo>
                <a:lnTo>
                  <a:pt x="123119" y="89780"/>
                </a:lnTo>
                <a:lnTo>
                  <a:pt x="122858" y="90413"/>
                </a:lnTo>
                <a:lnTo>
                  <a:pt x="122486" y="90971"/>
                </a:lnTo>
                <a:lnTo>
                  <a:pt x="122077" y="91492"/>
                </a:lnTo>
                <a:lnTo>
                  <a:pt x="121593" y="91938"/>
                </a:lnTo>
                <a:lnTo>
                  <a:pt x="121035" y="92385"/>
                </a:lnTo>
                <a:lnTo>
                  <a:pt x="120403" y="92757"/>
                </a:lnTo>
                <a:lnTo>
                  <a:pt x="119733" y="93092"/>
                </a:lnTo>
                <a:lnTo>
                  <a:pt x="118989" y="93389"/>
                </a:lnTo>
                <a:lnTo>
                  <a:pt x="118133" y="93650"/>
                </a:lnTo>
                <a:lnTo>
                  <a:pt x="117240" y="93873"/>
                </a:lnTo>
                <a:lnTo>
                  <a:pt x="116310" y="94059"/>
                </a:lnTo>
                <a:lnTo>
                  <a:pt x="115268" y="94171"/>
                </a:lnTo>
                <a:lnTo>
                  <a:pt x="114189" y="94245"/>
                </a:lnTo>
                <a:lnTo>
                  <a:pt x="112999" y="94282"/>
                </a:lnTo>
                <a:lnTo>
                  <a:pt x="111771" y="94282"/>
                </a:lnTo>
                <a:lnTo>
                  <a:pt x="110506" y="94245"/>
                </a:lnTo>
                <a:lnTo>
                  <a:pt x="97558" y="93501"/>
                </a:lnTo>
                <a:lnTo>
                  <a:pt x="89744" y="93055"/>
                </a:lnTo>
                <a:lnTo>
                  <a:pt x="81782" y="92645"/>
                </a:lnTo>
                <a:lnTo>
                  <a:pt x="73745" y="92236"/>
                </a:lnTo>
                <a:lnTo>
                  <a:pt x="65708" y="91901"/>
                </a:lnTo>
                <a:lnTo>
                  <a:pt x="57746" y="91604"/>
                </a:lnTo>
                <a:lnTo>
                  <a:pt x="53839" y="91529"/>
                </a:lnTo>
                <a:lnTo>
                  <a:pt x="49970" y="91455"/>
                </a:lnTo>
                <a:lnTo>
                  <a:pt x="46175" y="91380"/>
                </a:lnTo>
                <a:lnTo>
                  <a:pt x="42491" y="91380"/>
                </a:lnTo>
                <a:lnTo>
                  <a:pt x="38845" y="91417"/>
                </a:lnTo>
                <a:lnTo>
                  <a:pt x="35310" y="91492"/>
                </a:lnTo>
                <a:lnTo>
                  <a:pt x="31627" y="91604"/>
                </a:lnTo>
                <a:lnTo>
                  <a:pt x="28167" y="91752"/>
                </a:lnTo>
                <a:lnTo>
                  <a:pt x="24930" y="91976"/>
                </a:lnTo>
                <a:lnTo>
                  <a:pt x="21916" y="92236"/>
                </a:lnTo>
                <a:lnTo>
                  <a:pt x="19088" y="92534"/>
                </a:lnTo>
                <a:lnTo>
                  <a:pt x="16446" y="92906"/>
                </a:lnTo>
                <a:lnTo>
                  <a:pt x="14028" y="93315"/>
                </a:lnTo>
                <a:lnTo>
                  <a:pt x="11795" y="93762"/>
                </a:lnTo>
                <a:lnTo>
                  <a:pt x="10568" y="94059"/>
                </a:lnTo>
                <a:lnTo>
                  <a:pt x="9451" y="94357"/>
                </a:lnTo>
                <a:lnTo>
                  <a:pt x="8372" y="94692"/>
                </a:lnTo>
                <a:lnTo>
                  <a:pt x="7368" y="95027"/>
                </a:lnTo>
                <a:lnTo>
                  <a:pt x="6438" y="95361"/>
                </a:lnTo>
                <a:lnTo>
                  <a:pt x="5545" y="95733"/>
                </a:lnTo>
                <a:lnTo>
                  <a:pt x="4763" y="96106"/>
                </a:lnTo>
                <a:lnTo>
                  <a:pt x="4019" y="96515"/>
                </a:lnTo>
                <a:lnTo>
                  <a:pt x="3312" y="96924"/>
                </a:lnTo>
                <a:lnTo>
                  <a:pt x="2717" y="97371"/>
                </a:lnTo>
                <a:lnTo>
                  <a:pt x="2159" y="97817"/>
                </a:lnTo>
                <a:lnTo>
                  <a:pt x="1675" y="98301"/>
                </a:lnTo>
                <a:lnTo>
                  <a:pt x="1229" y="98784"/>
                </a:lnTo>
                <a:lnTo>
                  <a:pt x="894" y="99305"/>
                </a:lnTo>
                <a:lnTo>
                  <a:pt x="596" y="99826"/>
                </a:lnTo>
                <a:lnTo>
                  <a:pt x="336" y="100384"/>
                </a:lnTo>
                <a:lnTo>
                  <a:pt x="224" y="100756"/>
                </a:lnTo>
                <a:lnTo>
                  <a:pt x="112" y="101128"/>
                </a:lnTo>
                <a:lnTo>
                  <a:pt x="75" y="101538"/>
                </a:lnTo>
                <a:lnTo>
                  <a:pt x="38" y="101947"/>
                </a:lnTo>
                <a:lnTo>
                  <a:pt x="1" y="102356"/>
                </a:lnTo>
                <a:lnTo>
                  <a:pt x="38" y="102766"/>
                </a:lnTo>
                <a:lnTo>
                  <a:pt x="75" y="103175"/>
                </a:lnTo>
                <a:lnTo>
                  <a:pt x="187" y="103621"/>
                </a:lnTo>
                <a:lnTo>
                  <a:pt x="299" y="104031"/>
                </a:lnTo>
                <a:lnTo>
                  <a:pt x="410" y="104477"/>
                </a:lnTo>
                <a:lnTo>
                  <a:pt x="596" y="104924"/>
                </a:lnTo>
                <a:lnTo>
                  <a:pt x="782" y="105407"/>
                </a:lnTo>
                <a:lnTo>
                  <a:pt x="1005" y="105854"/>
                </a:lnTo>
                <a:lnTo>
                  <a:pt x="1266" y="106337"/>
                </a:lnTo>
                <a:lnTo>
                  <a:pt x="1898" y="107305"/>
                </a:lnTo>
                <a:lnTo>
                  <a:pt x="2605" y="108309"/>
                </a:lnTo>
                <a:lnTo>
                  <a:pt x="3461" y="109314"/>
                </a:lnTo>
                <a:lnTo>
                  <a:pt x="4429" y="110393"/>
                </a:lnTo>
                <a:lnTo>
                  <a:pt x="5508" y="111472"/>
                </a:lnTo>
                <a:lnTo>
                  <a:pt x="6698" y="112625"/>
                </a:lnTo>
                <a:lnTo>
                  <a:pt x="8038" y="113779"/>
                </a:lnTo>
                <a:lnTo>
                  <a:pt x="9489" y="114969"/>
                </a:lnTo>
                <a:lnTo>
                  <a:pt x="11051" y="116197"/>
                </a:lnTo>
                <a:lnTo>
                  <a:pt x="15144" y="119323"/>
                </a:lnTo>
                <a:lnTo>
                  <a:pt x="19125" y="122411"/>
                </a:lnTo>
                <a:lnTo>
                  <a:pt x="23069" y="125499"/>
                </a:lnTo>
                <a:lnTo>
                  <a:pt x="26902" y="128587"/>
                </a:lnTo>
                <a:lnTo>
                  <a:pt x="30697" y="131601"/>
                </a:lnTo>
                <a:lnTo>
                  <a:pt x="34343" y="134578"/>
                </a:lnTo>
                <a:lnTo>
                  <a:pt x="41412" y="140382"/>
                </a:lnTo>
                <a:lnTo>
                  <a:pt x="48072" y="145963"/>
                </a:lnTo>
                <a:lnTo>
                  <a:pt x="54249" y="151246"/>
                </a:lnTo>
                <a:lnTo>
                  <a:pt x="59941" y="156195"/>
                </a:lnTo>
                <a:lnTo>
                  <a:pt x="65113" y="160734"/>
                </a:lnTo>
                <a:lnTo>
                  <a:pt x="66006" y="160734"/>
                </a:lnTo>
                <a:lnTo>
                  <a:pt x="60834" y="156158"/>
                </a:lnTo>
                <a:lnTo>
                  <a:pt x="55104" y="151172"/>
                </a:lnTo>
                <a:lnTo>
                  <a:pt x="48854" y="145851"/>
                </a:lnTo>
                <a:lnTo>
                  <a:pt x="42156" y="140233"/>
                </a:lnTo>
                <a:lnTo>
                  <a:pt x="38622" y="137331"/>
                </a:lnTo>
                <a:lnTo>
                  <a:pt x="35013" y="134354"/>
                </a:lnTo>
                <a:lnTo>
                  <a:pt x="31292" y="131341"/>
                </a:lnTo>
                <a:lnTo>
                  <a:pt x="27497" y="128252"/>
                </a:lnTo>
                <a:lnTo>
                  <a:pt x="23590" y="125164"/>
                </a:lnTo>
                <a:lnTo>
                  <a:pt x="19609" y="122039"/>
                </a:lnTo>
                <a:lnTo>
                  <a:pt x="15553" y="118876"/>
                </a:lnTo>
                <a:lnTo>
                  <a:pt x="11423" y="115714"/>
                </a:lnTo>
                <a:lnTo>
                  <a:pt x="9898" y="114523"/>
                </a:lnTo>
                <a:lnTo>
                  <a:pt x="8521" y="113370"/>
                </a:lnTo>
                <a:lnTo>
                  <a:pt x="7219" y="112253"/>
                </a:lnTo>
                <a:lnTo>
                  <a:pt x="6066" y="111174"/>
                </a:lnTo>
                <a:lnTo>
                  <a:pt x="5024" y="110133"/>
                </a:lnTo>
                <a:lnTo>
                  <a:pt x="4056" y="109091"/>
                </a:lnTo>
                <a:lnTo>
                  <a:pt x="3238" y="108123"/>
                </a:lnTo>
                <a:lnTo>
                  <a:pt x="2531" y="107156"/>
                </a:lnTo>
                <a:lnTo>
                  <a:pt x="1936" y="106226"/>
                </a:lnTo>
                <a:lnTo>
                  <a:pt x="1452" y="105296"/>
                </a:lnTo>
                <a:lnTo>
                  <a:pt x="1229" y="104886"/>
                </a:lnTo>
                <a:lnTo>
                  <a:pt x="1080" y="104440"/>
                </a:lnTo>
                <a:lnTo>
                  <a:pt x="931" y="104031"/>
                </a:lnTo>
                <a:lnTo>
                  <a:pt x="819" y="103621"/>
                </a:lnTo>
                <a:lnTo>
                  <a:pt x="708" y="103212"/>
                </a:lnTo>
                <a:lnTo>
                  <a:pt x="671" y="102803"/>
                </a:lnTo>
                <a:lnTo>
                  <a:pt x="633" y="102394"/>
                </a:lnTo>
                <a:lnTo>
                  <a:pt x="633" y="102021"/>
                </a:lnTo>
                <a:lnTo>
                  <a:pt x="671" y="101649"/>
                </a:lnTo>
                <a:lnTo>
                  <a:pt x="708" y="101277"/>
                </a:lnTo>
                <a:lnTo>
                  <a:pt x="782" y="100942"/>
                </a:lnTo>
                <a:lnTo>
                  <a:pt x="894" y="100570"/>
                </a:lnTo>
                <a:lnTo>
                  <a:pt x="1117" y="100087"/>
                </a:lnTo>
                <a:lnTo>
                  <a:pt x="1415" y="99603"/>
                </a:lnTo>
                <a:lnTo>
                  <a:pt x="1750" y="99119"/>
                </a:lnTo>
                <a:lnTo>
                  <a:pt x="2159" y="98673"/>
                </a:lnTo>
                <a:lnTo>
                  <a:pt x="2643" y="98226"/>
                </a:lnTo>
                <a:lnTo>
                  <a:pt x="3163" y="97780"/>
                </a:lnTo>
                <a:lnTo>
                  <a:pt x="3759" y="97371"/>
                </a:lnTo>
                <a:lnTo>
                  <a:pt x="4429" y="96961"/>
                </a:lnTo>
                <a:lnTo>
                  <a:pt x="5135" y="96589"/>
                </a:lnTo>
                <a:lnTo>
                  <a:pt x="5917" y="96217"/>
                </a:lnTo>
                <a:lnTo>
                  <a:pt x="6773" y="95882"/>
                </a:lnTo>
                <a:lnTo>
                  <a:pt x="7666" y="95547"/>
                </a:lnTo>
                <a:lnTo>
                  <a:pt x="8633" y="95213"/>
                </a:lnTo>
                <a:lnTo>
                  <a:pt x="9675" y="94915"/>
                </a:lnTo>
                <a:lnTo>
                  <a:pt x="10754" y="94617"/>
                </a:lnTo>
                <a:lnTo>
                  <a:pt x="11907" y="94357"/>
                </a:lnTo>
                <a:lnTo>
                  <a:pt x="14140" y="93910"/>
                </a:lnTo>
                <a:lnTo>
                  <a:pt x="16558" y="93501"/>
                </a:lnTo>
                <a:lnTo>
                  <a:pt x="19162" y="93129"/>
                </a:lnTo>
                <a:lnTo>
                  <a:pt x="21990" y="92831"/>
                </a:lnTo>
                <a:lnTo>
                  <a:pt x="25004" y="92571"/>
                </a:lnTo>
                <a:lnTo>
                  <a:pt x="28204" y="92348"/>
                </a:lnTo>
                <a:lnTo>
                  <a:pt x="31664" y="92199"/>
                </a:lnTo>
                <a:lnTo>
                  <a:pt x="35348" y="92087"/>
                </a:lnTo>
                <a:lnTo>
                  <a:pt x="38845" y="92013"/>
                </a:lnTo>
                <a:lnTo>
                  <a:pt x="42491" y="91976"/>
                </a:lnTo>
                <a:lnTo>
                  <a:pt x="46212" y="91976"/>
                </a:lnTo>
                <a:lnTo>
                  <a:pt x="49970" y="92050"/>
                </a:lnTo>
                <a:lnTo>
                  <a:pt x="53839" y="92124"/>
                </a:lnTo>
                <a:lnTo>
                  <a:pt x="57746" y="92199"/>
                </a:lnTo>
                <a:lnTo>
                  <a:pt x="65708" y="92496"/>
                </a:lnTo>
                <a:lnTo>
                  <a:pt x="73708" y="92831"/>
                </a:lnTo>
                <a:lnTo>
                  <a:pt x="81782" y="93241"/>
                </a:lnTo>
                <a:lnTo>
                  <a:pt x="89707" y="93650"/>
                </a:lnTo>
                <a:lnTo>
                  <a:pt x="97520" y="94096"/>
                </a:lnTo>
                <a:lnTo>
                  <a:pt x="110469" y="94841"/>
                </a:lnTo>
                <a:lnTo>
                  <a:pt x="111808" y="94878"/>
                </a:lnTo>
                <a:lnTo>
                  <a:pt x="113073" y="94878"/>
                </a:lnTo>
                <a:lnTo>
                  <a:pt x="114301" y="94841"/>
                </a:lnTo>
                <a:lnTo>
                  <a:pt x="115417" y="94766"/>
                </a:lnTo>
                <a:lnTo>
                  <a:pt x="116496" y="94617"/>
                </a:lnTo>
                <a:lnTo>
                  <a:pt x="117501" y="94431"/>
                </a:lnTo>
                <a:lnTo>
                  <a:pt x="118431" y="94208"/>
                </a:lnTo>
                <a:lnTo>
                  <a:pt x="119287" y="93910"/>
                </a:lnTo>
                <a:lnTo>
                  <a:pt x="120105" y="93575"/>
                </a:lnTo>
                <a:lnTo>
                  <a:pt x="120812" y="93203"/>
                </a:lnTo>
                <a:lnTo>
                  <a:pt x="121482" y="92794"/>
                </a:lnTo>
                <a:lnTo>
                  <a:pt x="122040" y="92348"/>
                </a:lnTo>
                <a:lnTo>
                  <a:pt x="122561" y="91827"/>
                </a:lnTo>
                <a:lnTo>
                  <a:pt x="123007" y="91269"/>
                </a:lnTo>
                <a:lnTo>
                  <a:pt x="123379" y="90673"/>
                </a:lnTo>
                <a:lnTo>
                  <a:pt x="123677" y="90004"/>
                </a:lnTo>
                <a:lnTo>
                  <a:pt x="123826" y="89557"/>
                </a:lnTo>
                <a:lnTo>
                  <a:pt x="123975" y="89036"/>
                </a:lnTo>
                <a:lnTo>
                  <a:pt x="124049" y="88515"/>
                </a:lnTo>
                <a:lnTo>
                  <a:pt x="124124" y="87994"/>
                </a:lnTo>
                <a:lnTo>
                  <a:pt x="124161" y="87436"/>
                </a:lnTo>
                <a:lnTo>
                  <a:pt x="124161" y="86841"/>
                </a:lnTo>
                <a:lnTo>
                  <a:pt x="124124" y="86246"/>
                </a:lnTo>
                <a:lnTo>
                  <a:pt x="124049" y="85613"/>
                </a:lnTo>
                <a:lnTo>
                  <a:pt x="123937" y="84981"/>
                </a:lnTo>
                <a:lnTo>
                  <a:pt x="123789" y="84311"/>
                </a:lnTo>
                <a:lnTo>
                  <a:pt x="123640" y="83604"/>
                </a:lnTo>
                <a:lnTo>
                  <a:pt x="123417" y="82897"/>
                </a:lnTo>
                <a:lnTo>
                  <a:pt x="123193" y="82153"/>
                </a:lnTo>
                <a:lnTo>
                  <a:pt x="122896" y="81409"/>
                </a:lnTo>
                <a:lnTo>
                  <a:pt x="122598" y="80627"/>
                </a:lnTo>
                <a:lnTo>
                  <a:pt x="122263" y="79846"/>
                </a:lnTo>
                <a:lnTo>
                  <a:pt x="121556" y="78358"/>
                </a:lnTo>
                <a:lnTo>
                  <a:pt x="120738" y="76795"/>
                </a:lnTo>
                <a:lnTo>
                  <a:pt x="119808" y="75195"/>
                </a:lnTo>
                <a:lnTo>
                  <a:pt x="118803" y="73484"/>
                </a:lnTo>
                <a:lnTo>
                  <a:pt x="117650" y="71735"/>
                </a:lnTo>
                <a:lnTo>
                  <a:pt x="116422" y="69912"/>
                </a:lnTo>
                <a:lnTo>
                  <a:pt x="115045" y="68014"/>
                </a:lnTo>
                <a:lnTo>
                  <a:pt x="113594" y="66042"/>
                </a:lnTo>
                <a:lnTo>
                  <a:pt x="112292" y="64331"/>
                </a:lnTo>
                <a:lnTo>
                  <a:pt x="110915" y="62582"/>
                </a:lnTo>
                <a:lnTo>
                  <a:pt x="109464" y="60796"/>
                </a:lnTo>
                <a:lnTo>
                  <a:pt x="107938" y="58973"/>
                </a:lnTo>
                <a:lnTo>
                  <a:pt x="106301" y="57075"/>
                </a:lnTo>
                <a:lnTo>
                  <a:pt x="104627" y="55141"/>
                </a:lnTo>
                <a:lnTo>
                  <a:pt x="102878" y="53169"/>
                </a:lnTo>
                <a:lnTo>
                  <a:pt x="101055" y="51160"/>
                </a:lnTo>
                <a:lnTo>
                  <a:pt x="99158" y="49076"/>
                </a:lnTo>
                <a:lnTo>
                  <a:pt x="97186" y="46992"/>
                </a:lnTo>
                <a:lnTo>
                  <a:pt x="93018" y="42639"/>
                </a:lnTo>
                <a:lnTo>
                  <a:pt x="88591" y="38100"/>
                </a:lnTo>
                <a:lnTo>
                  <a:pt x="83866" y="33449"/>
                </a:lnTo>
                <a:lnTo>
                  <a:pt x="78731" y="28501"/>
                </a:lnTo>
                <a:lnTo>
                  <a:pt x="73671" y="23664"/>
                </a:lnTo>
                <a:lnTo>
                  <a:pt x="68685" y="19050"/>
                </a:lnTo>
                <a:lnTo>
                  <a:pt x="63848" y="14622"/>
                </a:lnTo>
                <a:lnTo>
                  <a:pt x="59234" y="10455"/>
                </a:lnTo>
                <a:lnTo>
                  <a:pt x="54881" y="6586"/>
                </a:lnTo>
                <a:lnTo>
                  <a:pt x="50900" y="3088"/>
                </a:lnTo>
                <a:lnTo>
                  <a:pt x="47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28" name="Google Shape;128;p12"/>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29" name="Google Shape;129;p12"/>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30" name="Google Shape;130;p12"/>
          <p:cNvSpPr/>
          <p:nvPr>
            <p:ph idx="2" type="pic"/>
          </p:nvPr>
        </p:nvSpPr>
        <p:spPr>
          <a:xfrm>
            <a:off x="5212300" y="460300"/>
            <a:ext cx="3702900" cy="4136100"/>
          </a:xfrm>
          <a:prstGeom prst="roundRect">
            <a:avLst>
              <a:gd fmla="val 6865" name="adj"/>
            </a:avLst>
          </a:prstGeom>
          <a:noFill/>
          <a:ln>
            <a:noFill/>
          </a:ln>
        </p:spPr>
      </p:sp>
      <p:sp>
        <p:nvSpPr>
          <p:cNvPr id="131" name="Google Shape;131;p12"/>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32" name="Google Shape;132;p12"/>
          <p:cNvSpPr/>
          <p:nvPr/>
        </p:nvSpPr>
        <p:spPr>
          <a:xfrm>
            <a:off x="7766436" y="148752"/>
            <a:ext cx="1377568" cy="2421760"/>
          </a:xfrm>
          <a:custGeom>
            <a:rect b="b" l="l" r="r" t="t"/>
            <a:pathLst>
              <a:path extrusionOk="0" h="75680" w="43049">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3" name="Google Shape;133;p12"/>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134" name="Google Shape;134;p12"/>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BLANK_1_1_1_1_1_1_1_1_1_1_1_1_2">
    <p:spTree>
      <p:nvGrpSpPr>
        <p:cNvPr id="135" name="Shape 135"/>
        <p:cNvGrpSpPr/>
        <p:nvPr/>
      </p:nvGrpSpPr>
      <p:grpSpPr>
        <a:xfrm>
          <a:off x="0" y="0"/>
          <a:ext cx="0" cy="0"/>
          <a:chOff x="0" y="0"/>
          <a:chExt cx="0" cy="0"/>
        </a:xfrm>
      </p:grpSpPr>
      <p:pic>
        <p:nvPicPr>
          <p:cNvPr id="136" name="Google Shape;136;p13"/>
          <p:cNvPicPr preferRelativeResize="0"/>
          <p:nvPr/>
        </p:nvPicPr>
        <p:blipFill rotWithShape="1">
          <a:blip r:embed="rId2">
            <a:alphaModFix/>
          </a:blip>
          <a:srcRect b="59420" l="0" r="0" t="0"/>
          <a:stretch/>
        </p:blipFill>
        <p:spPr>
          <a:xfrm>
            <a:off x="4246500" y="3605146"/>
            <a:ext cx="3791099" cy="1538350"/>
          </a:xfrm>
          <a:prstGeom prst="rect">
            <a:avLst/>
          </a:prstGeom>
          <a:noFill/>
          <a:ln>
            <a:noFill/>
          </a:ln>
        </p:spPr>
      </p:pic>
      <p:sp>
        <p:nvSpPr>
          <p:cNvPr id="137" name="Google Shape;137;p13"/>
          <p:cNvSpPr/>
          <p:nvPr/>
        </p:nvSpPr>
        <p:spPr>
          <a:xfrm rot="-5400000">
            <a:off x="5152931" y="-3996218"/>
            <a:ext cx="7978200" cy="7978200"/>
          </a:xfrm>
          <a:prstGeom prst="pie">
            <a:avLst>
              <a:gd fmla="val 10792592" name="adj1"/>
              <a:gd fmla="val 16198514" name="adj2"/>
            </a:avLst>
          </a:prstGeom>
          <a:gradFill>
            <a:gsLst>
              <a:gs pos="0">
                <a:schemeClr val="accent1"/>
              </a:gs>
              <a:gs pos="50000">
                <a:schemeClr val="dk2"/>
              </a:gs>
              <a:gs pos="100000">
                <a:schemeClr val="dk2"/>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138" name="Google Shape;138;p13"/>
          <p:cNvPicPr preferRelativeResize="0"/>
          <p:nvPr/>
        </p:nvPicPr>
        <p:blipFill rotWithShape="1">
          <a:blip r:embed="rId3">
            <a:alphaModFix/>
          </a:blip>
          <a:srcRect b="34691" l="149" r="0" t="0"/>
          <a:stretch/>
        </p:blipFill>
        <p:spPr>
          <a:xfrm rot="10800000">
            <a:off x="3915350" y="-2066"/>
            <a:ext cx="3992800" cy="2611474"/>
          </a:xfrm>
          <a:prstGeom prst="rect">
            <a:avLst/>
          </a:prstGeom>
          <a:noFill/>
          <a:ln>
            <a:noFill/>
          </a:ln>
        </p:spPr>
      </p:pic>
      <p:sp>
        <p:nvSpPr>
          <p:cNvPr id="139" name="Google Shape;139;p13"/>
          <p:cNvSpPr/>
          <p:nvPr/>
        </p:nvSpPr>
        <p:spPr>
          <a:xfrm>
            <a:off x="4638645" y="1838308"/>
            <a:ext cx="4505344" cy="3305184"/>
          </a:xfrm>
          <a:custGeom>
            <a:rect b="b" l="l" r="r" t="t"/>
            <a:pathLst>
              <a:path extrusionOk="0" h="103287" w="140792">
                <a:moveTo>
                  <a:pt x="23664" y="596"/>
                </a:moveTo>
                <a:lnTo>
                  <a:pt x="24892" y="633"/>
                </a:lnTo>
                <a:lnTo>
                  <a:pt x="26120" y="670"/>
                </a:lnTo>
                <a:lnTo>
                  <a:pt x="27348" y="782"/>
                </a:lnTo>
                <a:lnTo>
                  <a:pt x="28576" y="931"/>
                </a:lnTo>
                <a:lnTo>
                  <a:pt x="29766" y="1117"/>
                </a:lnTo>
                <a:lnTo>
                  <a:pt x="30994" y="1340"/>
                </a:lnTo>
                <a:lnTo>
                  <a:pt x="32185" y="1600"/>
                </a:lnTo>
                <a:lnTo>
                  <a:pt x="33413" y="1898"/>
                </a:lnTo>
                <a:lnTo>
                  <a:pt x="34603" y="2233"/>
                </a:lnTo>
                <a:lnTo>
                  <a:pt x="35794" y="2642"/>
                </a:lnTo>
                <a:lnTo>
                  <a:pt x="36984" y="3051"/>
                </a:lnTo>
                <a:lnTo>
                  <a:pt x="38138" y="3498"/>
                </a:lnTo>
                <a:lnTo>
                  <a:pt x="39328" y="3982"/>
                </a:lnTo>
                <a:lnTo>
                  <a:pt x="40482" y="4503"/>
                </a:lnTo>
                <a:lnTo>
                  <a:pt x="41598" y="5098"/>
                </a:lnTo>
                <a:lnTo>
                  <a:pt x="42751" y="5693"/>
                </a:lnTo>
                <a:lnTo>
                  <a:pt x="43868" y="6326"/>
                </a:lnTo>
                <a:lnTo>
                  <a:pt x="44947" y="6995"/>
                </a:lnTo>
                <a:lnTo>
                  <a:pt x="46175" y="7777"/>
                </a:lnTo>
                <a:lnTo>
                  <a:pt x="47365" y="8633"/>
                </a:lnTo>
                <a:lnTo>
                  <a:pt x="48556" y="9526"/>
                </a:lnTo>
                <a:lnTo>
                  <a:pt x="49672" y="10418"/>
                </a:lnTo>
                <a:lnTo>
                  <a:pt x="50788" y="11386"/>
                </a:lnTo>
                <a:lnTo>
                  <a:pt x="51867" y="12353"/>
                </a:lnTo>
                <a:lnTo>
                  <a:pt x="52909" y="13395"/>
                </a:lnTo>
                <a:lnTo>
                  <a:pt x="53914" y="14474"/>
                </a:lnTo>
                <a:lnTo>
                  <a:pt x="54881" y="15553"/>
                </a:lnTo>
                <a:lnTo>
                  <a:pt x="55811" y="16706"/>
                </a:lnTo>
                <a:lnTo>
                  <a:pt x="56741" y="17860"/>
                </a:lnTo>
                <a:lnTo>
                  <a:pt x="57597" y="19050"/>
                </a:lnTo>
                <a:lnTo>
                  <a:pt x="58453" y="20316"/>
                </a:lnTo>
                <a:lnTo>
                  <a:pt x="59271" y="21581"/>
                </a:lnTo>
                <a:lnTo>
                  <a:pt x="60053" y="22883"/>
                </a:lnTo>
                <a:lnTo>
                  <a:pt x="60797" y="24222"/>
                </a:lnTo>
                <a:lnTo>
                  <a:pt x="62360" y="27310"/>
                </a:lnTo>
                <a:lnTo>
                  <a:pt x="63848" y="30324"/>
                </a:lnTo>
                <a:lnTo>
                  <a:pt x="65187" y="33264"/>
                </a:lnTo>
                <a:lnTo>
                  <a:pt x="65820" y="34752"/>
                </a:lnTo>
                <a:lnTo>
                  <a:pt x="66415" y="36166"/>
                </a:lnTo>
                <a:lnTo>
                  <a:pt x="66973" y="37617"/>
                </a:lnTo>
                <a:lnTo>
                  <a:pt x="67531" y="39031"/>
                </a:lnTo>
                <a:lnTo>
                  <a:pt x="68015" y="40444"/>
                </a:lnTo>
                <a:lnTo>
                  <a:pt x="68499" y="41821"/>
                </a:lnTo>
                <a:lnTo>
                  <a:pt x="68945" y="43198"/>
                </a:lnTo>
                <a:lnTo>
                  <a:pt x="69392" y="44574"/>
                </a:lnTo>
                <a:lnTo>
                  <a:pt x="69764" y="45951"/>
                </a:lnTo>
                <a:lnTo>
                  <a:pt x="70136" y="47291"/>
                </a:lnTo>
                <a:lnTo>
                  <a:pt x="70471" y="48630"/>
                </a:lnTo>
                <a:lnTo>
                  <a:pt x="70768" y="49969"/>
                </a:lnTo>
                <a:lnTo>
                  <a:pt x="71029" y="51309"/>
                </a:lnTo>
                <a:lnTo>
                  <a:pt x="71252" y="52611"/>
                </a:lnTo>
                <a:lnTo>
                  <a:pt x="71475" y="53913"/>
                </a:lnTo>
                <a:lnTo>
                  <a:pt x="71661" y="55216"/>
                </a:lnTo>
                <a:lnTo>
                  <a:pt x="71810" y="56518"/>
                </a:lnTo>
                <a:lnTo>
                  <a:pt x="71959" y="57783"/>
                </a:lnTo>
                <a:lnTo>
                  <a:pt x="72033" y="59048"/>
                </a:lnTo>
                <a:lnTo>
                  <a:pt x="72108" y="60350"/>
                </a:lnTo>
                <a:lnTo>
                  <a:pt x="72145" y="61578"/>
                </a:lnTo>
                <a:lnTo>
                  <a:pt x="72182" y="62843"/>
                </a:lnTo>
                <a:lnTo>
                  <a:pt x="72145" y="64108"/>
                </a:lnTo>
                <a:lnTo>
                  <a:pt x="72108" y="65336"/>
                </a:lnTo>
                <a:lnTo>
                  <a:pt x="72033" y="66601"/>
                </a:lnTo>
                <a:lnTo>
                  <a:pt x="71922" y="67829"/>
                </a:lnTo>
                <a:lnTo>
                  <a:pt x="71810" y="69057"/>
                </a:lnTo>
                <a:lnTo>
                  <a:pt x="71661" y="70284"/>
                </a:lnTo>
                <a:lnTo>
                  <a:pt x="71475" y="71512"/>
                </a:lnTo>
                <a:lnTo>
                  <a:pt x="71252" y="72703"/>
                </a:lnTo>
                <a:lnTo>
                  <a:pt x="71029" y="73931"/>
                </a:lnTo>
                <a:lnTo>
                  <a:pt x="70768" y="75121"/>
                </a:lnTo>
                <a:lnTo>
                  <a:pt x="70471" y="76349"/>
                </a:lnTo>
                <a:lnTo>
                  <a:pt x="70136" y="77540"/>
                </a:lnTo>
                <a:lnTo>
                  <a:pt x="67420" y="77205"/>
                </a:lnTo>
                <a:lnTo>
                  <a:pt x="64666" y="76758"/>
                </a:lnTo>
                <a:lnTo>
                  <a:pt x="62285" y="76312"/>
                </a:lnTo>
                <a:lnTo>
                  <a:pt x="59867" y="75828"/>
                </a:lnTo>
                <a:lnTo>
                  <a:pt x="57448" y="75307"/>
                </a:lnTo>
                <a:lnTo>
                  <a:pt x="54993" y="74675"/>
                </a:lnTo>
                <a:lnTo>
                  <a:pt x="52537" y="74042"/>
                </a:lnTo>
                <a:lnTo>
                  <a:pt x="50118" y="73335"/>
                </a:lnTo>
                <a:lnTo>
                  <a:pt x="47663" y="72591"/>
                </a:lnTo>
                <a:lnTo>
                  <a:pt x="45244" y="71810"/>
                </a:lnTo>
                <a:lnTo>
                  <a:pt x="42826" y="70954"/>
                </a:lnTo>
                <a:lnTo>
                  <a:pt x="40445" y="70098"/>
                </a:lnTo>
                <a:lnTo>
                  <a:pt x="38063" y="69168"/>
                </a:lnTo>
                <a:lnTo>
                  <a:pt x="35719" y="68201"/>
                </a:lnTo>
                <a:lnTo>
                  <a:pt x="33413" y="67196"/>
                </a:lnTo>
                <a:lnTo>
                  <a:pt x="31180" y="66154"/>
                </a:lnTo>
                <a:lnTo>
                  <a:pt x="28948" y="65113"/>
                </a:lnTo>
                <a:lnTo>
                  <a:pt x="26790" y="63996"/>
                </a:lnTo>
                <a:lnTo>
                  <a:pt x="25450" y="63290"/>
                </a:lnTo>
                <a:lnTo>
                  <a:pt x="24185" y="62545"/>
                </a:lnTo>
                <a:lnTo>
                  <a:pt x="22920" y="61801"/>
                </a:lnTo>
                <a:lnTo>
                  <a:pt x="21692" y="61020"/>
                </a:lnTo>
                <a:lnTo>
                  <a:pt x="20464" y="60201"/>
                </a:lnTo>
                <a:lnTo>
                  <a:pt x="19311" y="59383"/>
                </a:lnTo>
                <a:lnTo>
                  <a:pt x="18158" y="58564"/>
                </a:lnTo>
                <a:lnTo>
                  <a:pt x="17079" y="57709"/>
                </a:lnTo>
                <a:lnTo>
                  <a:pt x="16000" y="56816"/>
                </a:lnTo>
                <a:lnTo>
                  <a:pt x="14958" y="55923"/>
                </a:lnTo>
                <a:lnTo>
                  <a:pt x="13953" y="54992"/>
                </a:lnTo>
                <a:lnTo>
                  <a:pt x="12986" y="54062"/>
                </a:lnTo>
                <a:lnTo>
                  <a:pt x="12056" y="53095"/>
                </a:lnTo>
                <a:lnTo>
                  <a:pt x="11126" y="52127"/>
                </a:lnTo>
                <a:lnTo>
                  <a:pt x="10270" y="51123"/>
                </a:lnTo>
                <a:lnTo>
                  <a:pt x="9451" y="50118"/>
                </a:lnTo>
                <a:lnTo>
                  <a:pt x="8707" y="49188"/>
                </a:lnTo>
                <a:lnTo>
                  <a:pt x="8037" y="48258"/>
                </a:lnTo>
                <a:lnTo>
                  <a:pt x="7368" y="47328"/>
                </a:lnTo>
                <a:lnTo>
                  <a:pt x="6772" y="46360"/>
                </a:lnTo>
                <a:lnTo>
                  <a:pt x="6177" y="45430"/>
                </a:lnTo>
                <a:lnTo>
                  <a:pt x="5582" y="44426"/>
                </a:lnTo>
                <a:lnTo>
                  <a:pt x="5061" y="43458"/>
                </a:lnTo>
                <a:lnTo>
                  <a:pt x="4540" y="42454"/>
                </a:lnTo>
                <a:lnTo>
                  <a:pt x="4056" y="41449"/>
                </a:lnTo>
                <a:lnTo>
                  <a:pt x="3610" y="40444"/>
                </a:lnTo>
                <a:lnTo>
                  <a:pt x="3200" y="39403"/>
                </a:lnTo>
                <a:lnTo>
                  <a:pt x="2828" y="38361"/>
                </a:lnTo>
                <a:lnTo>
                  <a:pt x="2456" y="37319"/>
                </a:lnTo>
                <a:lnTo>
                  <a:pt x="2121" y="36277"/>
                </a:lnTo>
                <a:lnTo>
                  <a:pt x="1824" y="35198"/>
                </a:lnTo>
                <a:lnTo>
                  <a:pt x="1563" y="34119"/>
                </a:lnTo>
                <a:lnTo>
                  <a:pt x="1377" y="33264"/>
                </a:lnTo>
                <a:lnTo>
                  <a:pt x="1191" y="32371"/>
                </a:lnTo>
                <a:lnTo>
                  <a:pt x="894" y="30585"/>
                </a:lnTo>
                <a:lnTo>
                  <a:pt x="708" y="28799"/>
                </a:lnTo>
                <a:lnTo>
                  <a:pt x="596" y="27013"/>
                </a:lnTo>
                <a:lnTo>
                  <a:pt x="596" y="25227"/>
                </a:lnTo>
                <a:lnTo>
                  <a:pt x="670" y="23478"/>
                </a:lnTo>
                <a:lnTo>
                  <a:pt x="819" y="21767"/>
                </a:lnTo>
                <a:lnTo>
                  <a:pt x="1042" y="20055"/>
                </a:lnTo>
                <a:lnTo>
                  <a:pt x="1377" y="18381"/>
                </a:lnTo>
                <a:lnTo>
                  <a:pt x="1749" y="16744"/>
                </a:lnTo>
                <a:lnTo>
                  <a:pt x="2010" y="15925"/>
                </a:lnTo>
                <a:lnTo>
                  <a:pt x="2233" y="15144"/>
                </a:lnTo>
                <a:lnTo>
                  <a:pt x="2531" y="14362"/>
                </a:lnTo>
                <a:lnTo>
                  <a:pt x="2791" y="13581"/>
                </a:lnTo>
                <a:lnTo>
                  <a:pt x="3126" y="12837"/>
                </a:lnTo>
                <a:lnTo>
                  <a:pt x="3424" y="12130"/>
                </a:lnTo>
                <a:lnTo>
                  <a:pt x="3796" y="11386"/>
                </a:lnTo>
                <a:lnTo>
                  <a:pt x="4168" y="10679"/>
                </a:lnTo>
                <a:lnTo>
                  <a:pt x="4540" y="10009"/>
                </a:lnTo>
                <a:lnTo>
                  <a:pt x="4949" y="9339"/>
                </a:lnTo>
                <a:lnTo>
                  <a:pt x="5358" y="8670"/>
                </a:lnTo>
                <a:lnTo>
                  <a:pt x="5805" y="8037"/>
                </a:lnTo>
                <a:lnTo>
                  <a:pt x="6512" y="7181"/>
                </a:lnTo>
                <a:lnTo>
                  <a:pt x="7256" y="6363"/>
                </a:lnTo>
                <a:lnTo>
                  <a:pt x="8075" y="5582"/>
                </a:lnTo>
                <a:lnTo>
                  <a:pt x="8967" y="4875"/>
                </a:lnTo>
                <a:lnTo>
                  <a:pt x="9898" y="4205"/>
                </a:lnTo>
                <a:lnTo>
                  <a:pt x="10902" y="3610"/>
                </a:lnTo>
                <a:lnTo>
                  <a:pt x="11981" y="3051"/>
                </a:lnTo>
                <a:lnTo>
                  <a:pt x="13097" y="2531"/>
                </a:lnTo>
                <a:lnTo>
                  <a:pt x="14251" y="2084"/>
                </a:lnTo>
                <a:lnTo>
                  <a:pt x="15479" y="1712"/>
                </a:lnTo>
                <a:lnTo>
                  <a:pt x="16744" y="1377"/>
                </a:lnTo>
                <a:lnTo>
                  <a:pt x="18046" y="1080"/>
                </a:lnTo>
                <a:lnTo>
                  <a:pt x="19423" y="893"/>
                </a:lnTo>
                <a:lnTo>
                  <a:pt x="20799" y="707"/>
                </a:lnTo>
                <a:lnTo>
                  <a:pt x="22213" y="633"/>
                </a:lnTo>
                <a:lnTo>
                  <a:pt x="23664" y="596"/>
                </a:lnTo>
                <a:close/>
                <a:moveTo>
                  <a:pt x="22809" y="1"/>
                </a:moveTo>
                <a:lnTo>
                  <a:pt x="21209" y="112"/>
                </a:lnTo>
                <a:lnTo>
                  <a:pt x="19609" y="261"/>
                </a:lnTo>
                <a:lnTo>
                  <a:pt x="18083" y="484"/>
                </a:lnTo>
                <a:lnTo>
                  <a:pt x="16595" y="782"/>
                </a:lnTo>
                <a:lnTo>
                  <a:pt x="15181" y="1191"/>
                </a:lnTo>
                <a:lnTo>
                  <a:pt x="13804" y="1638"/>
                </a:lnTo>
                <a:lnTo>
                  <a:pt x="12502" y="2159"/>
                </a:lnTo>
                <a:lnTo>
                  <a:pt x="11870" y="2456"/>
                </a:lnTo>
                <a:lnTo>
                  <a:pt x="11237" y="2754"/>
                </a:lnTo>
                <a:lnTo>
                  <a:pt x="10642" y="3089"/>
                </a:lnTo>
                <a:lnTo>
                  <a:pt x="10084" y="3424"/>
                </a:lnTo>
                <a:lnTo>
                  <a:pt x="9488" y="3758"/>
                </a:lnTo>
                <a:lnTo>
                  <a:pt x="8967" y="4130"/>
                </a:lnTo>
                <a:lnTo>
                  <a:pt x="8447" y="4540"/>
                </a:lnTo>
                <a:lnTo>
                  <a:pt x="7926" y="4949"/>
                </a:lnTo>
                <a:lnTo>
                  <a:pt x="7442" y="5358"/>
                </a:lnTo>
                <a:lnTo>
                  <a:pt x="6996" y="5805"/>
                </a:lnTo>
                <a:lnTo>
                  <a:pt x="6549" y="6251"/>
                </a:lnTo>
                <a:lnTo>
                  <a:pt x="6103" y="6698"/>
                </a:lnTo>
                <a:lnTo>
                  <a:pt x="5730" y="7181"/>
                </a:lnTo>
                <a:lnTo>
                  <a:pt x="5321" y="7702"/>
                </a:lnTo>
                <a:lnTo>
                  <a:pt x="4912" y="8298"/>
                </a:lnTo>
                <a:lnTo>
                  <a:pt x="4503" y="8930"/>
                </a:lnTo>
                <a:lnTo>
                  <a:pt x="4093" y="9600"/>
                </a:lnTo>
                <a:lnTo>
                  <a:pt x="3721" y="10270"/>
                </a:lnTo>
                <a:lnTo>
                  <a:pt x="3349" y="10939"/>
                </a:lnTo>
                <a:lnTo>
                  <a:pt x="2977" y="11646"/>
                </a:lnTo>
                <a:lnTo>
                  <a:pt x="2680" y="12390"/>
                </a:lnTo>
                <a:lnTo>
                  <a:pt x="2345" y="13135"/>
                </a:lnTo>
                <a:lnTo>
                  <a:pt x="1787" y="14623"/>
                </a:lnTo>
                <a:lnTo>
                  <a:pt x="1303" y="16223"/>
                </a:lnTo>
                <a:lnTo>
                  <a:pt x="856" y="17823"/>
                </a:lnTo>
                <a:lnTo>
                  <a:pt x="522" y="19497"/>
                </a:lnTo>
                <a:lnTo>
                  <a:pt x="373" y="20390"/>
                </a:lnTo>
                <a:lnTo>
                  <a:pt x="261" y="21283"/>
                </a:lnTo>
                <a:lnTo>
                  <a:pt x="149" y="22213"/>
                </a:lnTo>
                <a:lnTo>
                  <a:pt x="75" y="23106"/>
                </a:lnTo>
                <a:lnTo>
                  <a:pt x="38" y="24036"/>
                </a:lnTo>
                <a:lnTo>
                  <a:pt x="1" y="24966"/>
                </a:lnTo>
                <a:lnTo>
                  <a:pt x="1" y="25897"/>
                </a:lnTo>
                <a:lnTo>
                  <a:pt x="1" y="26827"/>
                </a:lnTo>
                <a:lnTo>
                  <a:pt x="38" y="27757"/>
                </a:lnTo>
                <a:lnTo>
                  <a:pt x="112" y="28687"/>
                </a:lnTo>
                <a:lnTo>
                  <a:pt x="187" y="29617"/>
                </a:lnTo>
                <a:lnTo>
                  <a:pt x="298" y="30547"/>
                </a:lnTo>
                <a:lnTo>
                  <a:pt x="447" y="31478"/>
                </a:lnTo>
                <a:lnTo>
                  <a:pt x="596" y="32408"/>
                </a:lnTo>
                <a:lnTo>
                  <a:pt x="782" y="33338"/>
                </a:lnTo>
                <a:lnTo>
                  <a:pt x="968" y="34268"/>
                </a:lnTo>
                <a:lnTo>
                  <a:pt x="1266" y="35347"/>
                </a:lnTo>
                <a:lnTo>
                  <a:pt x="1563" y="36426"/>
                </a:lnTo>
                <a:lnTo>
                  <a:pt x="1898" y="37505"/>
                </a:lnTo>
                <a:lnTo>
                  <a:pt x="2270" y="38584"/>
                </a:lnTo>
                <a:lnTo>
                  <a:pt x="2642" y="39626"/>
                </a:lnTo>
                <a:lnTo>
                  <a:pt x="3089" y="40668"/>
                </a:lnTo>
                <a:lnTo>
                  <a:pt x="3535" y="41710"/>
                </a:lnTo>
                <a:lnTo>
                  <a:pt x="4019" y="42714"/>
                </a:lnTo>
                <a:lnTo>
                  <a:pt x="4540" y="43719"/>
                </a:lnTo>
                <a:lnTo>
                  <a:pt x="5061" y="44723"/>
                </a:lnTo>
                <a:lnTo>
                  <a:pt x="5656" y="45728"/>
                </a:lnTo>
                <a:lnTo>
                  <a:pt x="6251" y="46695"/>
                </a:lnTo>
                <a:lnTo>
                  <a:pt x="6884" y="47663"/>
                </a:lnTo>
                <a:lnTo>
                  <a:pt x="7554" y="48630"/>
                </a:lnTo>
                <a:lnTo>
                  <a:pt x="8261" y="49560"/>
                </a:lnTo>
                <a:lnTo>
                  <a:pt x="8967" y="50490"/>
                </a:lnTo>
                <a:lnTo>
                  <a:pt x="9823" y="51495"/>
                </a:lnTo>
                <a:lnTo>
                  <a:pt x="10679" y="52537"/>
                </a:lnTo>
                <a:lnTo>
                  <a:pt x="11609" y="53504"/>
                </a:lnTo>
                <a:lnTo>
                  <a:pt x="12577" y="54471"/>
                </a:lnTo>
                <a:lnTo>
                  <a:pt x="13544" y="55439"/>
                </a:lnTo>
                <a:lnTo>
                  <a:pt x="14549" y="56369"/>
                </a:lnTo>
                <a:lnTo>
                  <a:pt x="15628" y="57262"/>
                </a:lnTo>
                <a:lnTo>
                  <a:pt x="16707" y="58155"/>
                </a:lnTo>
                <a:lnTo>
                  <a:pt x="17823" y="59048"/>
                </a:lnTo>
                <a:lnTo>
                  <a:pt x="18939" y="59867"/>
                </a:lnTo>
                <a:lnTo>
                  <a:pt x="20130" y="60722"/>
                </a:lnTo>
                <a:lnTo>
                  <a:pt x="21357" y="61504"/>
                </a:lnTo>
                <a:lnTo>
                  <a:pt x="22585" y="62285"/>
                </a:lnTo>
                <a:lnTo>
                  <a:pt x="23888" y="63066"/>
                </a:lnTo>
                <a:lnTo>
                  <a:pt x="25190" y="63810"/>
                </a:lnTo>
                <a:lnTo>
                  <a:pt x="26529" y="64517"/>
                </a:lnTo>
                <a:lnTo>
                  <a:pt x="28687" y="65634"/>
                </a:lnTo>
                <a:lnTo>
                  <a:pt x="30920" y="66713"/>
                </a:lnTo>
                <a:lnTo>
                  <a:pt x="33189" y="67754"/>
                </a:lnTo>
                <a:lnTo>
                  <a:pt x="35496" y="68759"/>
                </a:lnTo>
                <a:lnTo>
                  <a:pt x="37840" y="69726"/>
                </a:lnTo>
                <a:lnTo>
                  <a:pt x="40221" y="70619"/>
                </a:lnTo>
                <a:lnTo>
                  <a:pt x="42640" y="71512"/>
                </a:lnTo>
                <a:lnTo>
                  <a:pt x="45058" y="72368"/>
                </a:lnTo>
                <a:lnTo>
                  <a:pt x="47477" y="73149"/>
                </a:lnTo>
                <a:lnTo>
                  <a:pt x="49932" y="73931"/>
                </a:lnTo>
                <a:lnTo>
                  <a:pt x="52388" y="74600"/>
                </a:lnTo>
                <a:lnTo>
                  <a:pt x="54844" y="75270"/>
                </a:lnTo>
                <a:lnTo>
                  <a:pt x="57299" y="75865"/>
                </a:lnTo>
                <a:lnTo>
                  <a:pt x="59755" y="76424"/>
                </a:lnTo>
                <a:lnTo>
                  <a:pt x="62174" y="76907"/>
                </a:lnTo>
                <a:lnTo>
                  <a:pt x="64592" y="77354"/>
                </a:lnTo>
                <a:lnTo>
                  <a:pt x="67271" y="77763"/>
                </a:lnTo>
                <a:lnTo>
                  <a:pt x="69950" y="78135"/>
                </a:lnTo>
                <a:lnTo>
                  <a:pt x="69429" y="79884"/>
                </a:lnTo>
                <a:lnTo>
                  <a:pt x="68796" y="81633"/>
                </a:lnTo>
                <a:lnTo>
                  <a:pt x="68127" y="83344"/>
                </a:lnTo>
                <a:lnTo>
                  <a:pt x="67420" y="85093"/>
                </a:lnTo>
                <a:lnTo>
                  <a:pt x="66638" y="86804"/>
                </a:lnTo>
                <a:lnTo>
                  <a:pt x="65783" y="88516"/>
                </a:lnTo>
                <a:lnTo>
                  <a:pt x="64890" y="90227"/>
                </a:lnTo>
                <a:lnTo>
                  <a:pt x="63922" y="91902"/>
                </a:lnTo>
                <a:lnTo>
                  <a:pt x="63029" y="93316"/>
                </a:lnTo>
                <a:lnTo>
                  <a:pt x="62099" y="94767"/>
                </a:lnTo>
                <a:lnTo>
                  <a:pt x="61169" y="96180"/>
                </a:lnTo>
                <a:lnTo>
                  <a:pt x="60127" y="97632"/>
                </a:lnTo>
                <a:lnTo>
                  <a:pt x="59085" y="99045"/>
                </a:lnTo>
                <a:lnTo>
                  <a:pt x="57969" y="100459"/>
                </a:lnTo>
                <a:lnTo>
                  <a:pt x="56853" y="101873"/>
                </a:lnTo>
                <a:lnTo>
                  <a:pt x="55662" y="103287"/>
                </a:lnTo>
                <a:lnTo>
                  <a:pt x="56444" y="103287"/>
                </a:lnTo>
                <a:lnTo>
                  <a:pt x="57597" y="101910"/>
                </a:lnTo>
                <a:lnTo>
                  <a:pt x="58676" y="100534"/>
                </a:lnTo>
                <a:lnTo>
                  <a:pt x="59755" y="99157"/>
                </a:lnTo>
                <a:lnTo>
                  <a:pt x="60760" y="97780"/>
                </a:lnTo>
                <a:lnTo>
                  <a:pt x="61764" y="96367"/>
                </a:lnTo>
                <a:lnTo>
                  <a:pt x="62694" y="94990"/>
                </a:lnTo>
                <a:lnTo>
                  <a:pt x="63587" y="93576"/>
                </a:lnTo>
                <a:lnTo>
                  <a:pt x="64406" y="92199"/>
                </a:lnTo>
                <a:lnTo>
                  <a:pt x="65411" y="90488"/>
                </a:lnTo>
                <a:lnTo>
                  <a:pt x="66304" y="88776"/>
                </a:lnTo>
                <a:lnTo>
                  <a:pt x="67197" y="87028"/>
                </a:lnTo>
                <a:lnTo>
                  <a:pt x="67978" y="85279"/>
                </a:lnTo>
                <a:lnTo>
                  <a:pt x="68722" y="83530"/>
                </a:lnTo>
                <a:lnTo>
                  <a:pt x="69392" y="81744"/>
                </a:lnTo>
                <a:lnTo>
                  <a:pt x="69987" y="79995"/>
                </a:lnTo>
                <a:lnTo>
                  <a:pt x="70545" y="78210"/>
                </a:lnTo>
                <a:lnTo>
                  <a:pt x="72703" y="78433"/>
                </a:lnTo>
                <a:lnTo>
                  <a:pt x="74861" y="78582"/>
                </a:lnTo>
                <a:lnTo>
                  <a:pt x="76945" y="78730"/>
                </a:lnTo>
                <a:lnTo>
                  <a:pt x="79028" y="78805"/>
                </a:lnTo>
                <a:lnTo>
                  <a:pt x="81112" y="78842"/>
                </a:lnTo>
                <a:lnTo>
                  <a:pt x="83158" y="78805"/>
                </a:lnTo>
                <a:lnTo>
                  <a:pt x="85167" y="78768"/>
                </a:lnTo>
                <a:lnTo>
                  <a:pt x="87139" y="78656"/>
                </a:lnTo>
                <a:lnTo>
                  <a:pt x="88628" y="78507"/>
                </a:lnTo>
                <a:lnTo>
                  <a:pt x="90116" y="78396"/>
                </a:lnTo>
                <a:lnTo>
                  <a:pt x="91567" y="78210"/>
                </a:lnTo>
                <a:lnTo>
                  <a:pt x="93018" y="78023"/>
                </a:lnTo>
                <a:lnTo>
                  <a:pt x="94469" y="77763"/>
                </a:lnTo>
                <a:lnTo>
                  <a:pt x="95883" y="77540"/>
                </a:lnTo>
                <a:lnTo>
                  <a:pt x="97260" y="77242"/>
                </a:lnTo>
                <a:lnTo>
                  <a:pt x="98674" y="76944"/>
                </a:lnTo>
                <a:lnTo>
                  <a:pt x="100013" y="76610"/>
                </a:lnTo>
                <a:lnTo>
                  <a:pt x="101353" y="76238"/>
                </a:lnTo>
                <a:lnTo>
                  <a:pt x="102692" y="75828"/>
                </a:lnTo>
                <a:lnTo>
                  <a:pt x="103994" y="75419"/>
                </a:lnTo>
                <a:lnTo>
                  <a:pt x="105297" y="74973"/>
                </a:lnTo>
                <a:lnTo>
                  <a:pt x="106562" y="74489"/>
                </a:lnTo>
                <a:lnTo>
                  <a:pt x="107827" y="74005"/>
                </a:lnTo>
                <a:lnTo>
                  <a:pt x="109054" y="73484"/>
                </a:lnTo>
                <a:lnTo>
                  <a:pt x="110431" y="72852"/>
                </a:lnTo>
                <a:lnTo>
                  <a:pt x="111771" y="72182"/>
                </a:lnTo>
                <a:lnTo>
                  <a:pt x="113073" y="71512"/>
                </a:lnTo>
                <a:lnTo>
                  <a:pt x="114375" y="70805"/>
                </a:lnTo>
                <a:lnTo>
                  <a:pt x="115640" y="70024"/>
                </a:lnTo>
                <a:lnTo>
                  <a:pt x="116868" y="69243"/>
                </a:lnTo>
                <a:lnTo>
                  <a:pt x="118096" y="68424"/>
                </a:lnTo>
                <a:lnTo>
                  <a:pt x="119286" y="67568"/>
                </a:lnTo>
                <a:lnTo>
                  <a:pt x="120477" y="66713"/>
                </a:lnTo>
                <a:lnTo>
                  <a:pt x="121630" y="65782"/>
                </a:lnTo>
                <a:lnTo>
                  <a:pt x="122747" y="64815"/>
                </a:lnTo>
                <a:lnTo>
                  <a:pt x="123863" y="63848"/>
                </a:lnTo>
                <a:lnTo>
                  <a:pt x="124905" y="62843"/>
                </a:lnTo>
                <a:lnTo>
                  <a:pt x="125984" y="61801"/>
                </a:lnTo>
                <a:lnTo>
                  <a:pt x="126988" y="60685"/>
                </a:lnTo>
                <a:lnTo>
                  <a:pt x="127993" y="59606"/>
                </a:lnTo>
                <a:lnTo>
                  <a:pt x="128997" y="58453"/>
                </a:lnTo>
                <a:lnTo>
                  <a:pt x="129928" y="57262"/>
                </a:lnTo>
                <a:lnTo>
                  <a:pt x="130895" y="56071"/>
                </a:lnTo>
                <a:lnTo>
                  <a:pt x="131788" y="54806"/>
                </a:lnTo>
                <a:lnTo>
                  <a:pt x="132681" y="53541"/>
                </a:lnTo>
                <a:lnTo>
                  <a:pt x="133537" y="52239"/>
                </a:lnTo>
                <a:lnTo>
                  <a:pt x="134355" y="50900"/>
                </a:lnTo>
                <a:lnTo>
                  <a:pt x="135174" y="49523"/>
                </a:lnTo>
                <a:lnTo>
                  <a:pt x="135955" y="48109"/>
                </a:lnTo>
                <a:lnTo>
                  <a:pt x="136736" y="46695"/>
                </a:lnTo>
                <a:lnTo>
                  <a:pt x="137481" y="45207"/>
                </a:lnTo>
                <a:lnTo>
                  <a:pt x="138188" y="43719"/>
                </a:lnTo>
                <a:lnTo>
                  <a:pt x="138857" y="42193"/>
                </a:lnTo>
                <a:lnTo>
                  <a:pt x="139527" y="40631"/>
                </a:lnTo>
                <a:lnTo>
                  <a:pt x="140159" y="39031"/>
                </a:lnTo>
                <a:lnTo>
                  <a:pt x="140792" y="37431"/>
                </a:lnTo>
                <a:lnTo>
                  <a:pt x="140792" y="35645"/>
                </a:lnTo>
                <a:lnTo>
                  <a:pt x="140197" y="37319"/>
                </a:lnTo>
                <a:lnTo>
                  <a:pt x="139564" y="38993"/>
                </a:lnTo>
                <a:lnTo>
                  <a:pt x="138894" y="40631"/>
                </a:lnTo>
                <a:lnTo>
                  <a:pt x="138225" y="42193"/>
                </a:lnTo>
                <a:lnTo>
                  <a:pt x="137518" y="43756"/>
                </a:lnTo>
                <a:lnTo>
                  <a:pt x="136774" y="45281"/>
                </a:lnTo>
                <a:lnTo>
                  <a:pt x="136030" y="46770"/>
                </a:lnTo>
                <a:lnTo>
                  <a:pt x="135248" y="48221"/>
                </a:lnTo>
                <a:lnTo>
                  <a:pt x="134430" y="49635"/>
                </a:lnTo>
                <a:lnTo>
                  <a:pt x="133574" y="51048"/>
                </a:lnTo>
                <a:lnTo>
                  <a:pt x="132718" y="52388"/>
                </a:lnTo>
                <a:lnTo>
                  <a:pt x="131825" y="53690"/>
                </a:lnTo>
                <a:lnTo>
                  <a:pt x="130932" y="54992"/>
                </a:lnTo>
                <a:lnTo>
                  <a:pt x="130002" y="56257"/>
                </a:lnTo>
                <a:lnTo>
                  <a:pt x="129035" y="57448"/>
                </a:lnTo>
                <a:lnTo>
                  <a:pt x="128030" y="58639"/>
                </a:lnTo>
                <a:lnTo>
                  <a:pt x="127025" y="59792"/>
                </a:lnTo>
                <a:lnTo>
                  <a:pt x="125984" y="60908"/>
                </a:lnTo>
                <a:lnTo>
                  <a:pt x="124905" y="61987"/>
                </a:lnTo>
                <a:lnTo>
                  <a:pt x="123826" y="63029"/>
                </a:lnTo>
                <a:lnTo>
                  <a:pt x="122709" y="64071"/>
                </a:lnTo>
                <a:lnTo>
                  <a:pt x="121593" y="65038"/>
                </a:lnTo>
                <a:lnTo>
                  <a:pt x="120403" y="65968"/>
                </a:lnTo>
                <a:lnTo>
                  <a:pt x="119212" y="66899"/>
                </a:lnTo>
                <a:lnTo>
                  <a:pt x="118021" y="67754"/>
                </a:lnTo>
                <a:lnTo>
                  <a:pt x="116793" y="68610"/>
                </a:lnTo>
                <a:lnTo>
                  <a:pt x="115528" y="69429"/>
                </a:lnTo>
                <a:lnTo>
                  <a:pt x="114226" y="70173"/>
                </a:lnTo>
                <a:lnTo>
                  <a:pt x="112924" y="70917"/>
                </a:lnTo>
                <a:lnTo>
                  <a:pt x="111584" y="71624"/>
                </a:lnTo>
                <a:lnTo>
                  <a:pt x="110208" y="72294"/>
                </a:lnTo>
                <a:lnTo>
                  <a:pt x="108831" y="72926"/>
                </a:lnTo>
                <a:lnTo>
                  <a:pt x="107603" y="73447"/>
                </a:lnTo>
                <a:lnTo>
                  <a:pt x="106376" y="73931"/>
                </a:lnTo>
                <a:lnTo>
                  <a:pt x="105110" y="74414"/>
                </a:lnTo>
                <a:lnTo>
                  <a:pt x="103808" y="74861"/>
                </a:lnTo>
                <a:lnTo>
                  <a:pt x="102506" y="75270"/>
                </a:lnTo>
                <a:lnTo>
                  <a:pt x="101204" y="75642"/>
                </a:lnTo>
                <a:lnTo>
                  <a:pt x="99864" y="76014"/>
                </a:lnTo>
                <a:lnTo>
                  <a:pt x="98525" y="76349"/>
                </a:lnTo>
                <a:lnTo>
                  <a:pt x="97148" y="76647"/>
                </a:lnTo>
                <a:lnTo>
                  <a:pt x="95772" y="76944"/>
                </a:lnTo>
                <a:lnTo>
                  <a:pt x="94358" y="77205"/>
                </a:lnTo>
                <a:lnTo>
                  <a:pt x="92944" y="77428"/>
                </a:lnTo>
                <a:lnTo>
                  <a:pt x="91493" y="77614"/>
                </a:lnTo>
                <a:lnTo>
                  <a:pt x="90042" y="77800"/>
                </a:lnTo>
                <a:lnTo>
                  <a:pt x="88591" y="77949"/>
                </a:lnTo>
                <a:lnTo>
                  <a:pt x="87102" y="78061"/>
                </a:lnTo>
                <a:lnTo>
                  <a:pt x="85130" y="78172"/>
                </a:lnTo>
                <a:lnTo>
                  <a:pt x="83158" y="78210"/>
                </a:lnTo>
                <a:lnTo>
                  <a:pt x="81149" y="78247"/>
                </a:lnTo>
                <a:lnTo>
                  <a:pt x="79103" y="78210"/>
                </a:lnTo>
                <a:lnTo>
                  <a:pt x="77056" y="78135"/>
                </a:lnTo>
                <a:lnTo>
                  <a:pt x="74973" y="77986"/>
                </a:lnTo>
                <a:lnTo>
                  <a:pt x="72852" y="77837"/>
                </a:lnTo>
                <a:lnTo>
                  <a:pt x="70731" y="77614"/>
                </a:lnTo>
                <a:lnTo>
                  <a:pt x="71066" y="76424"/>
                </a:lnTo>
                <a:lnTo>
                  <a:pt x="71364" y="75196"/>
                </a:lnTo>
                <a:lnTo>
                  <a:pt x="71624" y="74005"/>
                </a:lnTo>
                <a:lnTo>
                  <a:pt x="71847" y="72777"/>
                </a:lnTo>
                <a:lnTo>
                  <a:pt x="72071" y="71549"/>
                </a:lnTo>
                <a:lnTo>
                  <a:pt x="72257" y="70322"/>
                </a:lnTo>
                <a:lnTo>
                  <a:pt x="72405" y="69131"/>
                </a:lnTo>
                <a:lnTo>
                  <a:pt x="72517" y="67903"/>
                </a:lnTo>
                <a:lnTo>
                  <a:pt x="72629" y="66489"/>
                </a:lnTo>
                <a:lnTo>
                  <a:pt x="72703" y="65113"/>
                </a:lnTo>
                <a:lnTo>
                  <a:pt x="72778" y="63736"/>
                </a:lnTo>
                <a:lnTo>
                  <a:pt x="72778" y="62322"/>
                </a:lnTo>
                <a:lnTo>
                  <a:pt x="72740" y="60946"/>
                </a:lnTo>
                <a:lnTo>
                  <a:pt x="72666" y="59532"/>
                </a:lnTo>
                <a:lnTo>
                  <a:pt x="72592" y="58118"/>
                </a:lnTo>
                <a:lnTo>
                  <a:pt x="72443" y="56704"/>
                </a:lnTo>
                <a:lnTo>
                  <a:pt x="72294" y="55253"/>
                </a:lnTo>
                <a:lnTo>
                  <a:pt x="72071" y="53839"/>
                </a:lnTo>
                <a:lnTo>
                  <a:pt x="71847" y="52388"/>
                </a:lnTo>
                <a:lnTo>
                  <a:pt x="71587" y="50937"/>
                </a:lnTo>
                <a:lnTo>
                  <a:pt x="71252" y="49486"/>
                </a:lnTo>
                <a:lnTo>
                  <a:pt x="70917" y="47997"/>
                </a:lnTo>
                <a:lnTo>
                  <a:pt x="70545" y="46509"/>
                </a:lnTo>
                <a:lnTo>
                  <a:pt x="70136" y="45021"/>
                </a:lnTo>
                <a:lnTo>
                  <a:pt x="69392" y="42565"/>
                </a:lnTo>
                <a:lnTo>
                  <a:pt x="68536" y="40035"/>
                </a:lnTo>
                <a:lnTo>
                  <a:pt x="67606" y="37505"/>
                </a:lnTo>
                <a:lnTo>
                  <a:pt x="66564" y="34901"/>
                </a:lnTo>
                <a:lnTo>
                  <a:pt x="65411" y="32259"/>
                </a:lnTo>
                <a:lnTo>
                  <a:pt x="64146" y="29543"/>
                </a:lnTo>
                <a:lnTo>
                  <a:pt x="62769" y="26790"/>
                </a:lnTo>
                <a:lnTo>
                  <a:pt x="61318" y="23962"/>
                </a:lnTo>
                <a:lnTo>
                  <a:pt x="60536" y="22585"/>
                </a:lnTo>
                <a:lnTo>
                  <a:pt x="59755" y="21283"/>
                </a:lnTo>
                <a:lnTo>
                  <a:pt x="58937" y="19981"/>
                </a:lnTo>
                <a:lnTo>
                  <a:pt x="58081" y="18716"/>
                </a:lnTo>
                <a:lnTo>
                  <a:pt x="57188" y="17488"/>
                </a:lnTo>
                <a:lnTo>
                  <a:pt x="56295" y="16334"/>
                </a:lnTo>
                <a:lnTo>
                  <a:pt x="55327" y="15181"/>
                </a:lnTo>
                <a:lnTo>
                  <a:pt x="54323" y="14065"/>
                </a:lnTo>
                <a:lnTo>
                  <a:pt x="53318" y="12986"/>
                </a:lnTo>
                <a:lnTo>
                  <a:pt x="52276" y="11944"/>
                </a:lnTo>
                <a:lnTo>
                  <a:pt x="51160" y="10939"/>
                </a:lnTo>
                <a:lnTo>
                  <a:pt x="50044" y="9972"/>
                </a:lnTo>
                <a:lnTo>
                  <a:pt x="48891" y="9042"/>
                </a:lnTo>
                <a:lnTo>
                  <a:pt x="47737" y="8149"/>
                </a:lnTo>
                <a:lnTo>
                  <a:pt x="46509" y="7293"/>
                </a:lnTo>
                <a:lnTo>
                  <a:pt x="45282" y="6475"/>
                </a:lnTo>
                <a:lnTo>
                  <a:pt x="44165" y="5805"/>
                </a:lnTo>
                <a:lnTo>
                  <a:pt x="43012" y="5172"/>
                </a:lnTo>
                <a:lnTo>
                  <a:pt x="41896" y="4540"/>
                </a:lnTo>
                <a:lnTo>
                  <a:pt x="40705" y="3982"/>
                </a:lnTo>
                <a:lnTo>
                  <a:pt x="39552" y="3461"/>
                </a:lnTo>
                <a:lnTo>
                  <a:pt x="38361" y="2940"/>
                </a:lnTo>
                <a:lnTo>
                  <a:pt x="37170" y="2493"/>
                </a:lnTo>
                <a:lnTo>
                  <a:pt x="35980" y="2047"/>
                </a:lnTo>
                <a:lnTo>
                  <a:pt x="34752" y="1675"/>
                </a:lnTo>
                <a:lnTo>
                  <a:pt x="33561" y="1340"/>
                </a:lnTo>
                <a:lnTo>
                  <a:pt x="32334" y="1042"/>
                </a:lnTo>
                <a:lnTo>
                  <a:pt x="31106" y="745"/>
                </a:lnTo>
                <a:lnTo>
                  <a:pt x="29878" y="521"/>
                </a:lnTo>
                <a:lnTo>
                  <a:pt x="28650" y="335"/>
                </a:lnTo>
                <a:lnTo>
                  <a:pt x="27385" y="187"/>
                </a:lnTo>
                <a:lnTo>
                  <a:pt x="26157" y="75"/>
                </a:lnTo>
                <a:lnTo>
                  <a:pt x="244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40" name="Google Shape;140;p13"/>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41" name="Google Shape;141;p13"/>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42" name="Google Shape;142;p13"/>
          <p:cNvSpPr/>
          <p:nvPr>
            <p:ph idx="2" type="pic"/>
          </p:nvPr>
        </p:nvSpPr>
        <p:spPr>
          <a:xfrm>
            <a:off x="5212300" y="460300"/>
            <a:ext cx="3702900" cy="4136100"/>
          </a:xfrm>
          <a:prstGeom prst="roundRect">
            <a:avLst>
              <a:gd fmla="val 6865" name="adj"/>
            </a:avLst>
          </a:prstGeom>
          <a:noFill/>
          <a:ln>
            <a:noFill/>
          </a:ln>
        </p:spPr>
      </p:sp>
      <p:sp>
        <p:nvSpPr>
          <p:cNvPr id="143" name="Google Shape;143;p13"/>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44" name="Google Shape;144;p13"/>
          <p:cNvSpPr/>
          <p:nvPr/>
        </p:nvSpPr>
        <p:spPr>
          <a:xfrm>
            <a:off x="7305660" y="0"/>
            <a:ext cx="1838336" cy="1509728"/>
          </a:xfrm>
          <a:custGeom>
            <a:rect b="b" l="l" r="r" t="t"/>
            <a:pathLst>
              <a:path extrusionOk="0" h="47179" w="57448">
                <a:moveTo>
                  <a:pt x="0" y="0"/>
                </a:moveTo>
                <a:lnTo>
                  <a:pt x="2456" y="1005"/>
                </a:lnTo>
                <a:lnTo>
                  <a:pt x="5023" y="2084"/>
                </a:lnTo>
                <a:lnTo>
                  <a:pt x="7665" y="3237"/>
                </a:lnTo>
                <a:lnTo>
                  <a:pt x="10344" y="4502"/>
                </a:lnTo>
                <a:lnTo>
                  <a:pt x="13693" y="6139"/>
                </a:lnTo>
                <a:lnTo>
                  <a:pt x="16930" y="7813"/>
                </a:lnTo>
                <a:lnTo>
                  <a:pt x="18492" y="8669"/>
                </a:lnTo>
                <a:lnTo>
                  <a:pt x="20055" y="9525"/>
                </a:lnTo>
                <a:lnTo>
                  <a:pt x="21580" y="10418"/>
                </a:lnTo>
                <a:lnTo>
                  <a:pt x="23106" y="11311"/>
                </a:lnTo>
                <a:lnTo>
                  <a:pt x="24557" y="12204"/>
                </a:lnTo>
                <a:lnTo>
                  <a:pt x="26045" y="13134"/>
                </a:lnTo>
                <a:lnTo>
                  <a:pt x="27459" y="14064"/>
                </a:lnTo>
                <a:lnTo>
                  <a:pt x="28873" y="14994"/>
                </a:lnTo>
                <a:lnTo>
                  <a:pt x="30250" y="15962"/>
                </a:lnTo>
                <a:lnTo>
                  <a:pt x="31589" y="16929"/>
                </a:lnTo>
                <a:lnTo>
                  <a:pt x="32891" y="17897"/>
                </a:lnTo>
                <a:lnTo>
                  <a:pt x="34194" y="18864"/>
                </a:lnTo>
                <a:lnTo>
                  <a:pt x="35756" y="20092"/>
                </a:lnTo>
                <a:lnTo>
                  <a:pt x="37319" y="21357"/>
                </a:lnTo>
                <a:lnTo>
                  <a:pt x="38807" y="22622"/>
                </a:lnTo>
                <a:lnTo>
                  <a:pt x="40221" y="23924"/>
                </a:lnTo>
                <a:lnTo>
                  <a:pt x="41635" y="25226"/>
                </a:lnTo>
                <a:lnTo>
                  <a:pt x="42974" y="26529"/>
                </a:lnTo>
                <a:lnTo>
                  <a:pt x="44277" y="27868"/>
                </a:lnTo>
                <a:lnTo>
                  <a:pt x="45542" y="29207"/>
                </a:lnTo>
                <a:lnTo>
                  <a:pt x="46770" y="30547"/>
                </a:lnTo>
                <a:lnTo>
                  <a:pt x="47960" y="31924"/>
                </a:lnTo>
                <a:lnTo>
                  <a:pt x="49076" y="33300"/>
                </a:lnTo>
                <a:lnTo>
                  <a:pt x="50155" y="34714"/>
                </a:lnTo>
                <a:lnTo>
                  <a:pt x="51160" y="36128"/>
                </a:lnTo>
                <a:lnTo>
                  <a:pt x="52165" y="37542"/>
                </a:lnTo>
                <a:lnTo>
                  <a:pt x="53095" y="38993"/>
                </a:lnTo>
                <a:lnTo>
                  <a:pt x="53988" y="40407"/>
                </a:lnTo>
                <a:lnTo>
                  <a:pt x="54955" y="42081"/>
                </a:lnTo>
                <a:lnTo>
                  <a:pt x="55848" y="43755"/>
                </a:lnTo>
                <a:lnTo>
                  <a:pt x="56667" y="45467"/>
                </a:lnTo>
                <a:lnTo>
                  <a:pt x="57448" y="47178"/>
                </a:lnTo>
                <a:lnTo>
                  <a:pt x="57448" y="45727"/>
                </a:lnTo>
                <a:lnTo>
                  <a:pt x="56778" y="44313"/>
                </a:lnTo>
                <a:lnTo>
                  <a:pt x="56071" y="42900"/>
                </a:lnTo>
                <a:lnTo>
                  <a:pt x="55290" y="41486"/>
                </a:lnTo>
                <a:lnTo>
                  <a:pt x="54509" y="40109"/>
                </a:lnTo>
                <a:lnTo>
                  <a:pt x="53616" y="38658"/>
                </a:lnTo>
                <a:lnTo>
                  <a:pt x="52648" y="37207"/>
                </a:lnTo>
                <a:lnTo>
                  <a:pt x="51681" y="35793"/>
                </a:lnTo>
                <a:lnTo>
                  <a:pt x="50639" y="34342"/>
                </a:lnTo>
                <a:lnTo>
                  <a:pt x="49523" y="32965"/>
                </a:lnTo>
                <a:lnTo>
                  <a:pt x="48407" y="31551"/>
                </a:lnTo>
                <a:lnTo>
                  <a:pt x="47216" y="30175"/>
                </a:lnTo>
                <a:lnTo>
                  <a:pt x="45988" y="28798"/>
                </a:lnTo>
                <a:lnTo>
                  <a:pt x="44723" y="27459"/>
                </a:lnTo>
                <a:lnTo>
                  <a:pt x="43421" y="26119"/>
                </a:lnTo>
                <a:lnTo>
                  <a:pt x="42044" y="24780"/>
                </a:lnTo>
                <a:lnTo>
                  <a:pt x="40630" y="23478"/>
                </a:lnTo>
                <a:lnTo>
                  <a:pt x="39179" y="22175"/>
                </a:lnTo>
                <a:lnTo>
                  <a:pt x="37691" y="20910"/>
                </a:lnTo>
                <a:lnTo>
                  <a:pt x="36128" y="19645"/>
                </a:lnTo>
                <a:lnTo>
                  <a:pt x="34566" y="18380"/>
                </a:lnTo>
                <a:lnTo>
                  <a:pt x="33263" y="17413"/>
                </a:lnTo>
                <a:lnTo>
                  <a:pt x="31924" y="16445"/>
                </a:lnTo>
                <a:lnTo>
                  <a:pt x="30585" y="15478"/>
                </a:lnTo>
                <a:lnTo>
                  <a:pt x="29208" y="14511"/>
                </a:lnTo>
                <a:lnTo>
                  <a:pt x="27794" y="13581"/>
                </a:lnTo>
                <a:lnTo>
                  <a:pt x="26343" y="12650"/>
                </a:lnTo>
                <a:lnTo>
                  <a:pt x="24892" y="11720"/>
                </a:lnTo>
                <a:lnTo>
                  <a:pt x="23404" y="10790"/>
                </a:lnTo>
                <a:lnTo>
                  <a:pt x="21878" y="9897"/>
                </a:lnTo>
                <a:lnTo>
                  <a:pt x="20353" y="9004"/>
                </a:lnTo>
                <a:lnTo>
                  <a:pt x="18790" y="8148"/>
                </a:lnTo>
                <a:lnTo>
                  <a:pt x="17190" y="7293"/>
                </a:lnTo>
                <a:lnTo>
                  <a:pt x="13953" y="5581"/>
                </a:lnTo>
                <a:lnTo>
                  <a:pt x="10604" y="3944"/>
                </a:lnTo>
                <a:lnTo>
                  <a:pt x="8298" y="2865"/>
                </a:lnTo>
                <a:lnTo>
                  <a:pt x="5991" y="1860"/>
                </a:lnTo>
                <a:lnTo>
                  <a:pt x="3758" y="893"/>
                </a:lnTo>
                <a:lnTo>
                  <a:pt x="16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45" name="Google Shape;145;p1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46" name="Google Shape;146;p13"/>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3">
  <p:cSld name="BLANK_1_1_1_1_1_1_1_1_1_1_1_1_2_1">
    <p:spTree>
      <p:nvGrpSpPr>
        <p:cNvPr id="147" name="Shape 147"/>
        <p:cNvGrpSpPr/>
        <p:nvPr/>
      </p:nvGrpSpPr>
      <p:grpSpPr>
        <a:xfrm>
          <a:off x="0" y="0"/>
          <a:ext cx="0" cy="0"/>
          <a:chOff x="0" y="0"/>
          <a:chExt cx="0" cy="0"/>
        </a:xfrm>
      </p:grpSpPr>
      <p:pic>
        <p:nvPicPr>
          <p:cNvPr id="148" name="Google Shape;148;p14"/>
          <p:cNvPicPr preferRelativeResize="0"/>
          <p:nvPr/>
        </p:nvPicPr>
        <p:blipFill rotWithShape="1">
          <a:blip r:embed="rId2">
            <a:alphaModFix/>
          </a:blip>
          <a:srcRect b="0" l="0" r="0" t="23212"/>
          <a:stretch/>
        </p:blipFill>
        <p:spPr>
          <a:xfrm>
            <a:off x="1618675" y="-3"/>
            <a:ext cx="3241201" cy="2488724"/>
          </a:xfrm>
          <a:prstGeom prst="rect">
            <a:avLst/>
          </a:prstGeom>
          <a:noFill/>
          <a:ln>
            <a:noFill/>
          </a:ln>
        </p:spPr>
      </p:pic>
      <p:sp>
        <p:nvSpPr>
          <p:cNvPr id="149" name="Google Shape;149;p14"/>
          <p:cNvSpPr/>
          <p:nvPr/>
        </p:nvSpPr>
        <p:spPr>
          <a:xfrm rot="5400000">
            <a:off x="-3986651" y="1159982"/>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0%" r="100%" t="100%"/>
            </a:path>
            <a:tileRect b="-100%" l="-100%" r="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150" name="Google Shape;150;p14"/>
          <p:cNvPicPr preferRelativeResize="0"/>
          <p:nvPr/>
        </p:nvPicPr>
        <p:blipFill rotWithShape="1">
          <a:blip r:embed="rId3">
            <a:alphaModFix/>
          </a:blip>
          <a:srcRect b="0" l="0" r="37756" t="0"/>
          <a:stretch/>
        </p:blipFill>
        <p:spPr>
          <a:xfrm rot="10800000">
            <a:off x="0" y="921550"/>
            <a:ext cx="2485250" cy="3992800"/>
          </a:xfrm>
          <a:prstGeom prst="rect">
            <a:avLst/>
          </a:prstGeom>
          <a:noFill/>
          <a:ln>
            <a:noFill/>
          </a:ln>
        </p:spPr>
      </p:pic>
      <p:sp>
        <p:nvSpPr>
          <p:cNvPr id="151" name="Google Shape;151;p14"/>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52" name="Google Shape;152;p14"/>
          <p:cNvSpPr txBox="1"/>
          <p:nvPr>
            <p:ph idx="1" type="body"/>
          </p:nvPr>
        </p:nvSpPr>
        <p:spPr>
          <a:xfrm>
            <a:off x="461895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53" name="Google Shape;153;p14"/>
          <p:cNvSpPr txBox="1"/>
          <p:nvPr>
            <p:ph type="title"/>
          </p:nvPr>
        </p:nvSpPr>
        <p:spPr>
          <a:xfrm>
            <a:off x="461895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54" name="Google Shape;154;p14"/>
          <p:cNvSpPr/>
          <p:nvPr/>
        </p:nvSpPr>
        <p:spPr>
          <a:xfrm>
            <a:off x="0" y="0"/>
            <a:ext cx="4296549" cy="4588647"/>
          </a:xfrm>
          <a:custGeom>
            <a:rect b="b" l="l" r="r" t="t"/>
            <a:pathLst>
              <a:path extrusionOk="0" h="146112" w="136811">
                <a:moveTo>
                  <a:pt x="90636" y="0"/>
                </a:moveTo>
                <a:lnTo>
                  <a:pt x="92199" y="446"/>
                </a:lnTo>
                <a:lnTo>
                  <a:pt x="93799" y="930"/>
                </a:lnTo>
                <a:lnTo>
                  <a:pt x="95324" y="1488"/>
                </a:lnTo>
                <a:lnTo>
                  <a:pt x="96887" y="2046"/>
                </a:lnTo>
                <a:lnTo>
                  <a:pt x="98413" y="2679"/>
                </a:lnTo>
                <a:lnTo>
                  <a:pt x="99938" y="3349"/>
                </a:lnTo>
                <a:lnTo>
                  <a:pt x="101426" y="4093"/>
                </a:lnTo>
                <a:lnTo>
                  <a:pt x="102915" y="4874"/>
                </a:lnTo>
                <a:lnTo>
                  <a:pt x="104849" y="5953"/>
                </a:lnTo>
                <a:lnTo>
                  <a:pt x="106747" y="7032"/>
                </a:lnTo>
                <a:lnTo>
                  <a:pt x="108570" y="8186"/>
                </a:lnTo>
                <a:lnTo>
                  <a:pt x="110356" y="9339"/>
                </a:lnTo>
                <a:lnTo>
                  <a:pt x="112105" y="10530"/>
                </a:lnTo>
                <a:lnTo>
                  <a:pt x="113742" y="11757"/>
                </a:lnTo>
                <a:lnTo>
                  <a:pt x="115379" y="13022"/>
                </a:lnTo>
                <a:lnTo>
                  <a:pt x="116904" y="14287"/>
                </a:lnTo>
                <a:lnTo>
                  <a:pt x="118430" y="15627"/>
                </a:lnTo>
                <a:lnTo>
                  <a:pt x="119844" y="16966"/>
                </a:lnTo>
                <a:lnTo>
                  <a:pt x="121258" y="18306"/>
                </a:lnTo>
                <a:lnTo>
                  <a:pt x="122560" y="19720"/>
                </a:lnTo>
                <a:lnTo>
                  <a:pt x="123825" y="21134"/>
                </a:lnTo>
                <a:lnTo>
                  <a:pt x="125053" y="22585"/>
                </a:lnTo>
                <a:lnTo>
                  <a:pt x="126169" y="24036"/>
                </a:lnTo>
                <a:lnTo>
                  <a:pt x="127285" y="25524"/>
                </a:lnTo>
                <a:lnTo>
                  <a:pt x="128215" y="26938"/>
                </a:lnTo>
                <a:lnTo>
                  <a:pt x="129108" y="28389"/>
                </a:lnTo>
                <a:lnTo>
                  <a:pt x="129964" y="29803"/>
                </a:lnTo>
                <a:lnTo>
                  <a:pt x="130746" y="31291"/>
                </a:lnTo>
                <a:lnTo>
                  <a:pt x="131490" y="32742"/>
                </a:lnTo>
                <a:lnTo>
                  <a:pt x="132197" y="34268"/>
                </a:lnTo>
                <a:lnTo>
                  <a:pt x="132829" y="35756"/>
                </a:lnTo>
                <a:lnTo>
                  <a:pt x="133387" y="37281"/>
                </a:lnTo>
                <a:lnTo>
                  <a:pt x="133908" y="38844"/>
                </a:lnTo>
                <a:lnTo>
                  <a:pt x="134392" y="40407"/>
                </a:lnTo>
                <a:lnTo>
                  <a:pt x="134801" y="41969"/>
                </a:lnTo>
                <a:lnTo>
                  <a:pt x="135173" y="43569"/>
                </a:lnTo>
                <a:lnTo>
                  <a:pt x="135471" y="45169"/>
                </a:lnTo>
                <a:lnTo>
                  <a:pt x="135731" y="46806"/>
                </a:lnTo>
                <a:lnTo>
                  <a:pt x="135955" y="48443"/>
                </a:lnTo>
                <a:lnTo>
                  <a:pt x="136066" y="50081"/>
                </a:lnTo>
                <a:lnTo>
                  <a:pt x="136178" y="52015"/>
                </a:lnTo>
                <a:lnTo>
                  <a:pt x="136215" y="53987"/>
                </a:lnTo>
                <a:lnTo>
                  <a:pt x="136141" y="55959"/>
                </a:lnTo>
                <a:lnTo>
                  <a:pt x="136029" y="57931"/>
                </a:lnTo>
                <a:lnTo>
                  <a:pt x="135806" y="59903"/>
                </a:lnTo>
                <a:lnTo>
                  <a:pt x="135545" y="61875"/>
                </a:lnTo>
                <a:lnTo>
                  <a:pt x="135173" y="63847"/>
                </a:lnTo>
                <a:lnTo>
                  <a:pt x="134764" y="65856"/>
                </a:lnTo>
                <a:lnTo>
                  <a:pt x="134243" y="67828"/>
                </a:lnTo>
                <a:lnTo>
                  <a:pt x="133685" y="69800"/>
                </a:lnTo>
                <a:lnTo>
                  <a:pt x="133052" y="71809"/>
                </a:lnTo>
                <a:lnTo>
                  <a:pt x="132308" y="73781"/>
                </a:lnTo>
                <a:lnTo>
                  <a:pt x="131527" y="75753"/>
                </a:lnTo>
                <a:lnTo>
                  <a:pt x="130671" y="77688"/>
                </a:lnTo>
                <a:lnTo>
                  <a:pt x="129741" y="79660"/>
                </a:lnTo>
                <a:lnTo>
                  <a:pt x="128736" y="81595"/>
                </a:lnTo>
                <a:lnTo>
                  <a:pt x="127695" y="83455"/>
                </a:lnTo>
                <a:lnTo>
                  <a:pt x="126578" y="85316"/>
                </a:lnTo>
                <a:lnTo>
                  <a:pt x="125388" y="87176"/>
                </a:lnTo>
                <a:lnTo>
                  <a:pt x="124160" y="88999"/>
                </a:lnTo>
                <a:lnTo>
                  <a:pt x="122858" y="90785"/>
                </a:lnTo>
                <a:lnTo>
                  <a:pt x="121518" y="92534"/>
                </a:lnTo>
                <a:lnTo>
                  <a:pt x="120104" y="94282"/>
                </a:lnTo>
                <a:lnTo>
                  <a:pt x="118616" y="95994"/>
                </a:lnTo>
                <a:lnTo>
                  <a:pt x="117128" y="97668"/>
                </a:lnTo>
                <a:lnTo>
                  <a:pt x="115528" y="99305"/>
                </a:lnTo>
                <a:lnTo>
                  <a:pt x="113928" y="100905"/>
                </a:lnTo>
                <a:lnTo>
                  <a:pt x="112254" y="102468"/>
                </a:lnTo>
                <a:lnTo>
                  <a:pt x="110542" y="103993"/>
                </a:lnTo>
                <a:lnTo>
                  <a:pt x="108756" y="105482"/>
                </a:lnTo>
                <a:lnTo>
                  <a:pt x="106933" y="106933"/>
                </a:lnTo>
                <a:lnTo>
                  <a:pt x="105110" y="108347"/>
                </a:lnTo>
                <a:lnTo>
                  <a:pt x="104031" y="109128"/>
                </a:lnTo>
                <a:lnTo>
                  <a:pt x="102952" y="109872"/>
                </a:lnTo>
                <a:lnTo>
                  <a:pt x="101836" y="110616"/>
                </a:lnTo>
                <a:lnTo>
                  <a:pt x="100682" y="111323"/>
                </a:lnTo>
                <a:lnTo>
                  <a:pt x="99529" y="112030"/>
                </a:lnTo>
                <a:lnTo>
                  <a:pt x="98375" y="112700"/>
                </a:lnTo>
                <a:lnTo>
                  <a:pt x="97185" y="113370"/>
                </a:lnTo>
                <a:lnTo>
                  <a:pt x="95957" y="114002"/>
                </a:lnTo>
                <a:lnTo>
                  <a:pt x="94729" y="114635"/>
                </a:lnTo>
                <a:lnTo>
                  <a:pt x="93464" y="115230"/>
                </a:lnTo>
                <a:lnTo>
                  <a:pt x="92199" y="115825"/>
                </a:lnTo>
                <a:lnTo>
                  <a:pt x="90934" y="116383"/>
                </a:lnTo>
                <a:lnTo>
                  <a:pt x="89632" y="116941"/>
                </a:lnTo>
                <a:lnTo>
                  <a:pt x="88292" y="117462"/>
                </a:lnTo>
                <a:lnTo>
                  <a:pt x="86953" y="117983"/>
                </a:lnTo>
                <a:lnTo>
                  <a:pt x="85613" y="118467"/>
                </a:lnTo>
                <a:lnTo>
                  <a:pt x="84274" y="118913"/>
                </a:lnTo>
                <a:lnTo>
                  <a:pt x="82897" y="119360"/>
                </a:lnTo>
                <a:lnTo>
                  <a:pt x="81483" y="119806"/>
                </a:lnTo>
                <a:lnTo>
                  <a:pt x="80070" y="120216"/>
                </a:lnTo>
                <a:lnTo>
                  <a:pt x="78656" y="120588"/>
                </a:lnTo>
                <a:lnTo>
                  <a:pt x="77242" y="120960"/>
                </a:lnTo>
                <a:lnTo>
                  <a:pt x="75791" y="121295"/>
                </a:lnTo>
                <a:lnTo>
                  <a:pt x="74340" y="121630"/>
                </a:lnTo>
                <a:lnTo>
                  <a:pt x="72889" y="121927"/>
                </a:lnTo>
                <a:lnTo>
                  <a:pt x="71400" y="122188"/>
                </a:lnTo>
                <a:lnTo>
                  <a:pt x="69912" y="122448"/>
                </a:lnTo>
                <a:lnTo>
                  <a:pt x="68424" y="122671"/>
                </a:lnTo>
                <a:lnTo>
                  <a:pt x="66935" y="122895"/>
                </a:lnTo>
                <a:lnTo>
                  <a:pt x="65410" y="123081"/>
                </a:lnTo>
                <a:lnTo>
                  <a:pt x="63884" y="123229"/>
                </a:lnTo>
                <a:lnTo>
                  <a:pt x="62396" y="123378"/>
                </a:lnTo>
                <a:lnTo>
                  <a:pt x="59606" y="123564"/>
                </a:lnTo>
                <a:lnTo>
                  <a:pt x="60461" y="122374"/>
                </a:lnTo>
                <a:lnTo>
                  <a:pt x="61280" y="121109"/>
                </a:lnTo>
                <a:lnTo>
                  <a:pt x="62024" y="119844"/>
                </a:lnTo>
                <a:lnTo>
                  <a:pt x="62731" y="118541"/>
                </a:lnTo>
                <a:lnTo>
                  <a:pt x="63587" y="116830"/>
                </a:lnTo>
                <a:lnTo>
                  <a:pt x="64368" y="115118"/>
                </a:lnTo>
                <a:lnTo>
                  <a:pt x="65075" y="113370"/>
                </a:lnTo>
                <a:lnTo>
                  <a:pt x="65670" y="111584"/>
                </a:lnTo>
                <a:lnTo>
                  <a:pt x="66229" y="109798"/>
                </a:lnTo>
                <a:lnTo>
                  <a:pt x="66675" y="108012"/>
                </a:lnTo>
                <a:lnTo>
                  <a:pt x="67047" y="106226"/>
                </a:lnTo>
                <a:lnTo>
                  <a:pt x="67382" y="104403"/>
                </a:lnTo>
                <a:lnTo>
                  <a:pt x="67605" y="102617"/>
                </a:lnTo>
                <a:lnTo>
                  <a:pt x="67791" y="100831"/>
                </a:lnTo>
                <a:lnTo>
                  <a:pt x="67940" y="99045"/>
                </a:lnTo>
                <a:lnTo>
                  <a:pt x="67977" y="97259"/>
                </a:lnTo>
                <a:lnTo>
                  <a:pt x="67977" y="95473"/>
                </a:lnTo>
                <a:lnTo>
                  <a:pt x="67940" y="93724"/>
                </a:lnTo>
                <a:lnTo>
                  <a:pt x="67828" y="91976"/>
                </a:lnTo>
                <a:lnTo>
                  <a:pt x="67680" y="90264"/>
                </a:lnTo>
                <a:lnTo>
                  <a:pt x="67456" y="88553"/>
                </a:lnTo>
                <a:lnTo>
                  <a:pt x="67196" y="86878"/>
                </a:lnTo>
                <a:lnTo>
                  <a:pt x="66935" y="85241"/>
                </a:lnTo>
                <a:lnTo>
                  <a:pt x="66601" y="83641"/>
                </a:lnTo>
                <a:lnTo>
                  <a:pt x="66229" y="82079"/>
                </a:lnTo>
                <a:lnTo>
                  <a:pt x="65819" y="80553"/>
                </a:lnTo>
                <a:lnTo>
                  <a:pt x="65373" y="79065"/>
                </a:lnTo>
                <a:lnTo>
                  <a:pt x="64889" y="77614"/>
                </a:lnTo>
                <a:lnTo>
                  <a:pt x="64368" y="76200"/>
                </a:lnTo>
                <a:lnTo>
                  <a:pt x="63847" y="74860"/>
                </a:lnTo>
                <a:lnTo>
                  <a:pt x="63289" y="73558"/>
                </a:lnTo>
                <a:lnTo>
                  <a:pt x="62731" y="72330"/>
                </a:lnTo>
                <a:lnTo>
                  <a:pt x="62136" y="71140"/>
                </a:lnTo>
                <a:lnTo>
                  <a:pt x="61540" y="70023"/>
                </a:lnTo>
                <a:lnTo>
                  <a:pt x="60908" y="68982"/>
                </a:lnTo>
                <a:lnTo>
                  <a:pt x="60275" y="68014"/>
                </a:lnTo>
                <a:lnTo>
                  <a:pt x="59568" y="67047"/>
                </a:lnTo>
                <a:lnTo>
                  <a:pt x="58824" y="66117"/>
                </a:lnTo>
                <a:lnTo>
                  <a:pt x="57969" y="65187"/>
                </a:lnTo>
                <a:lnTo>
                  <a:pt x="57076" y="64294"/>
                </a:lnTo>
                <a:lnTo>
                  <a:pt x="56071" y="63401"/>
                </a:lnTo>
                <a:lnTo>
                  <a:pt x="55029" y="62582"/>
                </a:lnTo>
                <a:lnTo>
                  <a:pt x="53950" y="61764"/>
                </a:lnTo>
                <a:lnTo>
                  <a:pt x="52797" y="60982"/>
                </a:lnTo>
                <a:lnTo>
                  <a:pt x="51569" y="60238"/>
                </a:lnTo>
                <a:lnTo>
                  <a:pt x="50304" y="59494"/>
                </a:lnTo>
                <a:lnTo>
                  <a:pt x="49002" y="58824"/>
                </a:lnTo>
                <a:lnTo>
                  <a:pt x="47625" y="58192"/>
                </a:lnTo>
                <a:lnTo>
                  <a:pt x="46248" y="57596"/>
                </a:lnTo>
                <a:lnTo>
                  <a:pt x="44797" y="57001"/>
                </a:lnTo>
                <a:lnTo>
                  <a:pt x="43272" y="56480"/>
                </a:lnTo>
                <a:lnTo>
                  <a:pt x="41746" y="56034"/>
                </a:lnTo>
                <a:lnTo>
                  <a:pt x="40184" y="55587"/>
                </a:lnTo>
                <a:lnTo>
                  <a:pt x="38584" y="55215"/>
                </a:lnTo>
                <a:lnTo>
                  <a:pt x="36984" y="54880"/>
                </a:lnTo>
                <a:lnTo>
                  <a:pt x="35384" y="54620"/>
                </a:lnTo>
                <a:lnTo>
                  <a:pt x="33784" y="54397"/>
                </a:lnTo>
                <a:lnTo>
                  <a:pt x="32147" y="54248"/>
                </a:lnTo>
                <a:lnTo>
                  <a:pt x="30547" y="54136"/>
                </a:lnTo>
                <a:lnTo>
                  <a:pt x="28984" y="54099"/>
                </a:lnTo>
                <a:lnTo>
                  <a:pt x="27384" y="54099"/>
                </a:lnTo>
                <a:lnTo>
                  <a:pt x="25859" y="54173"/>
                </a:lnTo>
                <a:lnTo>
                  <a:pt x="24296" y="54285"/>
                </a:lnTo>
                <a:lnTo>
                  <a:pt x="22771" y="54471"/>
                </a:lnTo>
                <a:lnTo>
                  <a:pt x="21282" y="54694"/>
                </a:lnTo>
                <a:lnTo>
                  <a:pt x="19831" y="54992"/>
                </a:lnTo>
                <a:lnTo>
                  <a:pt x="18417" y="55327"/>
                </a:lnTo>
                <a:lnTo>
                  <a:pt x="17004" y="55736"/>
                </a:lnTo>
                <a:lnTo>
                  <a:pt x="15925" y="56108"/>
                </a:lnTo>
                <a:lnTo>
                  <a:pt x="14846" y="56480"/>
                </a:lnTo>
                <a:lnTo>
                  <a:pt x="13804" y="56927"/>
                </a:lnTo>
                <a:lnTo>
                  <a:pt x="12799" y="57373"/>
                </a:lnTo>
                <a:lnTo>
                  <a:pt x="11832" y="57894"/>
                </a:lnTo>
                <a:lnTo>
                  <a:pt x="10902" y="58415"/>
                </a:lnTo>
                <a:lnTo>
                  <a:pt x="9971" y="58973"/>
                </a:lnTo>
                <a:lnTo>
                  <a:pt x="9079" y="59568"/>
                </a:lnTo>
                <a:lnTo>
                  <a:pt x="8223" y="60201"/>
                </a:lnTo>
                <a:lnTo>
                  <a:pt x="7404" y="60833"/>
                </a:lnTo>
                <a:lnTo>
                  <a:pt x="6586" y="61540"/>
                </a:lnTo>
                <a:lnTo>
                  <a:pt x="5842" y="62247"/>
                </a:lnTo>
                <a:lnTo>
                  <a:pt x="5097" y="63029"/>
                </a:lnTo>
                <a:lnTo>
                  <a:pt x="4390" y="63810"/>
                </a:lnTo>
                <a:lnTo>
                  <a:pt x="3721" y="64628"/>
                </a:lnTo>
                <a:lnTo>
                  <a:pt x="3088" y="65484"/>
                </a:lnTo>
                <a:lnTo>
                  <a:pt x="2642" y="66117"/>
                </a:lnTo>
                <a:lnTo>
                  <a:pt x="2195" y="66786"/>
                </a:lnTo>
                <a:lnTo>
                  <a:pt x="1786" y="67493"/>
                </a:lnTo>
                <a:lnTo>
                  <a:pt x="1377" y="68200"/>
                </a:lnTo>
                <a:lnTo>
                  <a:pt x="1005" y="68907"/>
                </a:lnTo>
                <a:lnTo>
                  <a:pt x="670" y="69651"/>
                </a:lnTo>
                <a:lnTo>
                  <a:pt x="335" y="70396"/>
                </a:lnTo>
                <a:lnTo>
                  <a:pt x="0" y="71177"/>
                </a:lnTo>
                <a:lnTo>
                  <a:pt x="0" y="72888"/>
                </a:lnTo>
                <a:lnTo>
                  <a:pt x="335" y="71921"/>
                </a:lnTo>
                <a:lnTo>
                  <a:pt x="707" y="70991"/>
                </a:lnTo>
                <a:lnTo>
                  <a:pt x="1116" y="70061"/>
                </a:lnTo>
                <a:lnTo>
                  <a:pt x="1563" y="69168"/>
                </a:lnTo>
                <a:lnTo>
                  <a:pt x="2009" y="68275"/>
                </a:lnTo>
                <a:lnTo>
                  <a:pt x="2493" y="67456"/>
                </a:lnTo>
                <a:lnTo>
                  <a:pt x="3014" y="66600"/>
                </a:lnTo>
                <a:lnTo>
                  <a:pt x="3572" y="65819"/>
                </a:lnTo>
                <a:lnTo>
                  <a:pt x="4204" y="65001"/>
                </a:lnTo>
                <a:lnTo>
                  <a:pt x="4874" y="64182"/>
                </a:lnTo>
                <a:lnTo>
                  <a:pt x="5544" y="63438"/>
                </a:lnTo>
                <a:lnTo>
                  <a:pt x="6251" y="62694"/>
                </a:lnTo>
                <a:lnTo>
                  <a:pt x="6995" y="61987"/>
                </a:lnTo>
                <a:lnTo>
                  <a:pt x="7776" y="61317"/>
                </a:lnTo>
                <a:lnTo>
                  <a:pt x="8595" y="60647"/>
                </a:lnTo>
                <a:lnTo>
                  <a:pt x="9413" y="60052"/>
                </a:lnTo>
                <a:lnTo>
                  <a:pt x="10306" y="59457"/>
                </a:lnTo>
                <a:lnTo>
                  <a:pt x="11199" y="58936"/>
                </a:lnTo>
                <a:lnTo>
                  <a:pt x="12129" y="58415"/>
                </a:lnTo>
                <a:lnTo>
                  <a:pt x="13097" y="57931"/>
                </a:lnTo>
                <a:lnTo>
                  <a:pt x="14064" y="57448"/>
                </a:lnTo>
                <a:lnTo>
                  <a:pt x="15069" y="57038"/>
                </a:lnTo>
                <a:lnTo>
                  <a:pt x="16111" y="56666"/>
                </a:lnTo>
                <a:lnTo>
                  <a:pt x="17190" y="56294"/>
                </a:lnTo>
                <a:lnTo>
                  <a:pt x="18492" y="55922"/>
                </a:lnTo>
                <a:lnTo>
                  <a:pt x="19869" y="55587"/>
                </a:lnTo>
                <a:lnTo>
                  <a:pt x="21208" y="55327"/>
                </a:lnTo>
                <a:lnTo>
                  <a:pt x="22622" y="55066"/>
                </a:lnTo>
                <a:lnTo>
                  <a:pt x="24036" y="54917"/>
                </a:lnTo>
                <a:lnTo>
                  <a:pt x="25487" y="54769"/>
                </a:lnTo>
                <a:lnTo>
                  <a:pt x="26975" y="54694"/>
                </a:lnTo>
                <a:lnTo>
                  <a:pt x="30063" y="54694"/>
                </a:lnTo>
                <a:lnTo>
                  <a:pt x="31738" y="54806"/>
                </a:lnTo>
                <a:lnTo>
                  <a:pt x="33375" y="54955"/>
                </a:lnTo>
                <a:lnTo>
                  <a:pt x="35012" y="55141"/>
                </a:lnTo>
                <a:lnTo>
                  <a:pt x="36686" y="55438"/>
                </a:lnTo>
                <a:lnTo>
                  <a:pt x="38323" y="55736"/>
                </a:lnTo>
                <a:lnTo>
                  <a:pt x="39960" y="56145"/>
                </a:lnTo>
                <a:lnTo>
                  <a:pt x="41597" y="56592"/>
                </a:lnTo>
                <a:lnTo>
                  <a:pt x="43086" y="57075"/>
                </a:lnTo>
                <a:lnTo>
                  <a:pt x="44574" y="57559"/>
                </a:lnTo>
                <a:lnTo>
                  <a:pt x="45988" y="58117"/>
                </a:lnTo>
                <a:lnTo>
                  <a:pt x="47365" y="58713"/>
                </a:lnTo>
                <a:lnTo>
                  <a:pt x="48704" y="59345"/>
                </a:lnTo>
                <a:lnTo>
                  <a:pt x="50006" y="60015"/>
                </a:lnTo>
                <a:lnTo>
                  <a:pt x="51234" y="60722"/>
                </a:lnTo>
                <a:lnTo>
                  <a:pt x="52425" y="61466"/>
                </a:lnTo>
                <a:lnTo>
                  <a:pt x="53578" y="62210"/>
                </a:lnTo>
                <a:lnTo>
                  <a:pt x="54657" y="63029"/>
                </a:lnTo>
                <a:lnTo>
                  <a:pt x="55662" y="63847"/>
                </a:lnTo>
                <a:lnTo>
                  <a:pt x="56629" y="64703"/>
                </a:lnTo>
                <a:lnTo>
                  <a:pt x="57522" y="65559"/>
                </a:lnTo>
                <a:lnTo>
                  <a:pt x="58341" y="66489"/>
                </a:lnTo>
                <a:lnTo>
                  <a:pt x="59085" y="67382"/>
                </a:lnTo>
                <a:lnTo>
                  <a:pt x="59792" y="68349"/>
                </a:lnTo>
                <a:lnTo>
                  <a:pt x="60424" y="69317"/>
                </a:lnTo>
                <a:lnTo>
                  <a:pt x="61020" y="70358"/>
                </a:lnTo>
                <a:lnTo>
                  <a:pt x="61615" y="71437"/>
                </a:lnTo>
                <a:lnTo>
                  <a:pt x="62210" y="72628"/>
                </a:lnTo>
                <a:lnTo>
                  <a:pt x="62768" y="73819"/>
                </a:lnTo>
                <a:lnTo>
                  <a:pt x="63326" y="75121"/>
                </a:lnTo>
                <a:lnTo>
                  <a:pt x="63847" y="76423"/>
                </a:lnTo>
                <a:lnTo>
                  <a:pt x="64331" y="77837"/>
                </a:lnTo>
                <a:lnTo>
                  <a:pt x="64815" y="79251"/>
                </a:lnTo>
                <a:lnTo>
                  <a:pt x="65224" y="80739"/>
                </a:lnTo>
                <a:lnTo>
                  <a:pt x="65633" y="82227"/>
                </a:lnTo>
                <a:lnTo>
                  <a:pt x="66005" y="83790"/>
                </a:lnTo>
                <a:lnTo>
                  <a:pt x="66340" y="85390"/>
                </a:lnTo>
                <a:lnTo>
                  <a:pt x="66638" y="86990"/>
                </a:lnTo>
                <a:lnTo>
                  <a:pt x="66898" y="88627"/>
                </a:lnTo>
                <a:lnTo>
                  <a:pt x="67084" y="90301"/>
                </a:lnTo>
                <a:lnTo>
                  <a:pt x="67233" y="92013"/>
                </a:lnTo>
                <a:lnTo>
                  <a:pt x="67345" y="93724"/>
                </a:lnTo>
                <a:lnTo>
                  <a:pt x="67382" y="95473"/>
                </a:lnTo>
                <a:lnTo>
                  <a:pt x="67382" y="97222"/>
                </a:lnTo>
                <a:lnTo>
                  <a:pt x="67345" y="98970"/>
                </a:lnTo>
                <a:lnTo>
                  <a:pt x="67233" y="100756"/>
                </a:lnTo>
                <a:lnTo>
                  <a:pt x="67047" y="102542"/>
                </a:lnTo>
                <a:lnTo>
                  <a:pt x="66787" y="104328"/>
                </a:lnTo>
                <a:lnTo>
                  <a:pt x="66489" y="106077"/>
                </a:lnTo>
                <a:lnTo>
                  <a:pt x="66080" y="107863"/>
                </a:lnTo>
                <a:lnTo>
                  <a:pt x="65633" y="109649"/>
                </a:lnTo>
                <a:lnTo>
                  <a:pt x="65112" y="111398"/>
                </a:lnTo>
                <a:lnTo>
                  <a:pt x="64517" y="113146"/>
                </a:lnTo>
                <a:lnTo>
                  <a:pt x="63847" y="114858"/>
                </a:lnTo>
                <a:lnTo>
                  <a:pt x="63066" y="116569"/>
                </a:lnTo>
                <a:lnTo>
                  <a:pt x="62210" y="118281"/>
                </a:lnTo>
                <a:lnTo>
                  <a:pt x="61466" y="119658"/>
                </a:lnTo>
                <a:lnTo>
                  <a:pt x="60647" y="121034"/>
                </a:lnTo>
                <a:lnTo>
                  <a:pt x="59754" y="122336"/>
                </a:lnTo>
                <a:lnTo>
                  <a:pt x="58824" y="123601"/>
                </a:lnTo>
                <a:lnTo>
                  <a:pt x="56406" y="123713"/>
                </a:lnTo>
                <a:lnTo>
                  <a:pt x="53950" y="123750"/>
                </a:lnTo>
                <a:lnTo>
                  <a:pt x="51532" y="123713"/>
                </a:lnTo>
                <a:lnTo>
                  <a:pt x="49113" y="123601"/>
                </a:lnTo>
                <a:lnTo>
                  <a:pt x="46732" y="123453"/>
                </a:lnTo>
                <a:lnTo>
                  <a:pt x="44351" y="123229"/>
                </a:lnTo>
                <a:lnTo>
                  <a:pt x="42007" y="122969"/>
                </a:lnTo>
                <a:lnTo>
                  <a:pt x="39663" y="122634"/>
                </a:lnTo>
                <a:lnTo>
                  <a:pt x="38286" y="122374"/>
                </a:lnTo>
                <a:lnTo>
                  <a:pt x="36909" y="122150"/>
                </a:lnTo>
                <a:lnTo>
                  <a:pt x="35533" y="121853"/>
                </a:lnTo>
                <a:lnTo>
                  <a:pt x="34193" y="121555"/>
                </a:lnTo>
                <a:lnTo>
                  <a:pt x="32891" y="121257"/>
                </a:lnTo>
                <a:lnTo>
                  <a:pt x="31589" y="120923"/>
                </a:lnTo>
                <a:lnTo>
                  <a:pt x="30324" y="120551"/>
                </a:lnTo>
                <a:lnTo>
                  <a:pt x="29059" y="120178"/>
                </a:lnTo>
                <a:lnTo>
                  <a:pt x="27794" y="119769"/>
                </a:lnTo>
                <a:lnTo>
                  <a:pt x="26566" y="119360"/>
                </a:lnTo>
                <a:lnTo>
                  <a:pt x="25375" y="118913"/>
                </a:lnTo>
                <a:lnTo>
                  <a:pt x="24185" y="118467"/>
                </a:lnTo>
                <a:lnTo>
                  <a:pt x="22994" y="117983"/>
                </a:lnTo>
                <a:lnTo>
                  <a:pt x="21878" y="117500"/>
                </a:lnTo>
                <a:lnTo>
                  <a:pt x="20724" y="116979"/>
                </a:lnTo>
                <a:lnTo>
                  <a:pt x="19645" y="116458"/>
                </a:lnTo>
                <a:lnTo>
                  <a:pt x="18417" y="115825"/>
                </a:lnTo>
                <a:lnTo>
                  <a:pt x="17227" y="115193"/>
                </a:lnTo>
                <a:lnTo>
                  <a:pt x="16073" y="114523"/>
                </a:lnTo>
                <a:lnTo>
                  <a:pt x="14957" y="113816"/>
                </a:lnTo>
                <a:lnTo>
                  <a:pt x="13878" y="113109"/>
                </a:lnTo>
                <a:lnTo>
                  <a:pt x="12836" y="112365"/>
                </a:lnTo>
                <a:lnTo>
                  <a:pt x="11795" y="111621"/>
                </a:lnTo>
                <a:lnTo>
                  <a:pt x="10827" y="110839"/>
                </a:lnTo>
                <a:lnTo>
                  <a:pt x="9860" y="110058"/>
                </a:lnTo>
                <a:lnTo>
                  <a:pt x="8967" y="109240"/>
                </a:lnTo>
                <a:lnTo>
                  <a:pt x="8074" y="108421"/>
                </a:lnTo>
                <a:lnTo>
                  <a:pt x="7255" y="107565"/>
                </a:lnTo>
                <a:lnTo>
                  <a:pt x="6437" y="106710"/>
                </a:lnTo>
                <a:lnTo>
                  <a:pt x="5655" y="105817"/>
                </a:lnTo>
                <a:lnTo>
                  <a:pt x="4911" y="104886"/>
                </a:lnTo>
                <a:lnTo>
                  <a:pt x="4204" y="103956"/>
                </a:lnTo>
                <a:lnTo>
                  <a:pt x="3572" y="103026"/>
                </a:lnTo>
                <a:lnTo>
                  <a:pt x="2939" y="102059"/>
                </a:lnTo>
                <a:lnTo>
                  <a:pt x="2344" y="101091"/>
                </a:lnTo>
                <a:lnTo>
                  <a:pt x="1786" y="100087"/>
                </a:lnTo>
                <a:lnTo>
                  <a:pt x="1302" y="99082"/>
                </a:lnTo>
                <a:lnTo>
                  <a:pt x="819" y="98040"/>
                </a:lnTo>
                <a:lnTo>
                  <a:pt x="409" y="97036"/>
                </a:lnTo>
                <a:lnTo>
                  <a:pt x="0" y="95957"/>
                </a:lnTo>
                <a:lnTo>
                  <a:pt x="0" y="97631"/>
                </a:lnTo>
                <a:lnTo>
                  <a:pt x="372" y="98524"/>
                </a:lnTo>
                <a:lnTo>
                  <a:pt x="781" y="99380"/>
                </a:lnTo>
                <a:lnTo>
                  <a:pt x="1191" y="100236"/>
                </a:lnTo>
                <a:lnTo>
                  <a:pt x="1674" y="101054"/>
                </a:lnTo>
                <a:lnTo>
                  <a:pt x="2121" y="101910"/>
                </a:lnTo>
                <a:lnTo>
                  <a:pt x="2642" y="102728"/>
                </a:lnTo>
                <a:lnTo>
                  <a:pt x="3163" y="103510"/>
                </a:lnTo>
                <a:lnTo>
                  <a:pt x="3758" y="104328"/>
                </a:lnTo>
                <a:lnTo>
                  <a:pt x="4465" y="105258"/>
                </a:lnTo>
                <a:lnTo>
                  <a:pt x="5209" y="106189"/>
                </a:lnTo>
                <a:lnTo>
                  <a:pt x="5990" y="107082"/>
                </a:lnTo>
                <a:lnTo>
                  <a:pt x="6809" y="107975"/>
                </a:lnTo>
                <a:lnTo>
                  <a:pt x="7665" y="108830"/>
                </a:lnTo>
                <a:lnTo>
                  <a:pt x="8558" y="109686"/>
                </a:lnTo>
                <a:lnTo>
                  <a:pt x="9488" y="110505"/>
                </a:lnTo>
                <a:lnTo>
                  <a:pt x="10418" y="111323"/>
                </a:lnTo>
                <a:lnTo>
                  <a:pt x="11423" y="112105"/>
                </a:lnTo>
                <a:lnTo>
                  <a:pt x="12464" y="112849"/>
                </a:lnTo>
                <a:lnTo>
                  <a:pt x="13543" y="113593"/>
                </a:lnTo>
                <a:lnTo>
                  <a:pt x="14622" y="114300"/>
                </a:lnTo>
                <a:lnTo>
                  <a:pt x="15776" y="115007"/>
                </a:lnTo>
                <a:lnTo>
                  <a:pt x="16929" y="115676"/>
                </a:lnTo>
                <a:lnTo>
                  <a:pt x="18120" y="116346"/>
                </a:lnTo>
                <a:lnTo>
                  <a:pt x="19348" y="116979"/>
                </a:lnTo>
                <a:lnTo>
                  <a:pt x="20464" y="117537"/>
                </a:lnTo>
                <a:lnTo>
                  <a:pt x="21617" y="118058"/>
                </a:lnTo>
                <a:lnTo>
                  <a:pt x="22771" y="118541"/>
                </a:lnTo>
                <a:lnTo>
                  <a:pt x="23961" y="119025"/>
                </a:lnTo>
                <a:lnTo>
                  <a:pt x="25152" y="119472"/>
                </a:lnTo>
                <a:lnTo>
                  <a:pt x="26380" y="119918"/>
                </a:lnTo>
                <a:lnTo>
                  <a:pt x="27608" y="120327"/>
                </a:lnTo>
                <a:lnTo>
                  <a:pt x="28873" y="120737"/>
                </a:lnTo>
                <a:lnTo>
                  <a:pt x="30138" y="121109"/>
                </a:lnTo>
                <a:lnTo>
                  <a:pt x="31440" y="121481"/>
                </a:lnTo>
                <a:lnTo>
                  <a:pt x="32742" y="121816"/>
                </a:lnTo>
                <a:lnTo>
                  <a:pt x="34082" y="122150"/>
                </a:lnTo>
                <a:lnTo>
                  <a:pt x="35421" y="122448"/>
                </a:lnTo>
                <a:lnTo>
                  <a:pt x="36798" y="122709"/>
                </a:lnTo>
                <a:lnTo>
                  <a:pt x="38174" y="122969"/>
                </a:lnTo>
                <a:lnTo>
                  <a:pt x="39551" y="123192"/>
                </a:lnTo>
                <a:lnTo>
                  <a:pt x="41858" y="123527"/>
                </a:lnTo>
                <a:lnTo>
                  <a:pt x="44165" y="123825"/>
                </a:lnTo>
                <a:lnTo>
                  <a:pt x="46509" y="124048"/>
                </a:lnTo>
                <a:lnTo>
                  <a:pt x="48853" y="124197"/>
                </a:lnTo>
                <a:lnTo>
                  <a:pt x="51197" y="124308"/>
                </a:lnTo>
                <a:lnTo>
                  <a:pt x="53578" y="124346"/>
                </a:lnTo>
                <a:lnTo>
                  <a:pt x="55959" y="124308"/>
                </a:lnTo>
                <a:lnTo>
                  <a:pt x="58378" y="124234"/>
                </a:lnTo>
                <a:lnTo>
                  <a:pt x="58378" y="124234"/>
                </a:lnTo>
                <a:lnTo>
                  <a:pt x="57559" y="125239"/>
                </a:lnTo>
                <a:lnTo>
                  <a:pt x="56741" y="126206"/>
                </a:lnTo>
                <a:lnTo>
                  <a:pt x="55848" y="127173"/>
                </a:lnTo>
                <a:lnTo>
                  <a:pt x="54955" y="128104"/>
                </a:lnTo>
                <a:lnTo>
                  <a:pt x="54025" y="129034"/>
                </a:lnTo>
                <a:lnTo>
                  <a:pt x="53057" y="129927"/>
                </a:lnTo>
                <a:lnTo>
                  <a:pt x="52053" y="130782"/>
                </a:lnTo>
                <a:lnTo>
                  <a:pt x="51011" y="131638"/>
                </a:lnTo>
                <a:lnTo>
                  <a:pt x="49969" y="132420"/>
                </a:lnTo>
                <a:lnTo>
                  <a:pt x="48853" y="133238"/>
                </a:lnTo>
                <a:lnTo>
                  <a:pt x="47737" y="133982"/>
                </a:lnTo>
                <a:lnTo>
                  <a:pt x="46583" y="134726"/>
                </a:lnTo>
                <a:lnTo>
                  <a:pt x="45393" y="135470"/>
                </a:lnTo>
                <a:lnTo>
                  <a:pt x="44165" y="136177"/>
                </a:lnTo>
                <a:lnTo>
                  <a:pt x="42900" y="136847"/>
                </a:lnTo>
                <a:lnTo>
                  <a:pt x="41635" y="137480"/>
                </a:lnTo>
                <a:lnTo>
                  <a:pt x="39551" y="138447"/>
                </a:lnTo>
                <a:lnTo>
                  <a:pt x="37430" y="139340"/>
                </a:lnTo>
                <a:lnTo>
                  <a:pt x="35235" y="140159"/>
                </a:lnTo>
                <a:lnTo>
                  <a:pt x="32928" y="140940"/>
                </a:lnTo>
                <a:lnTo>
                  <a:pt x="30584" y="141647"/>
                </a:lnTo>
                <a:lnTo>
                  <a:pt x="28166" y="142317"/>
                </a:lnTo>
                <a:lnTo>
                  <a:pt x="25636" y="142912"/>
                </a:lnTo>
                <a:lnTo>
                  <a:pt x="23068" y="143433"/>
                </a:lnTo>
                <a:lnTo>
                  <a:pt x="20427" y="143916"/>
                </a:lnTo>
                <a:lnTo>
                  <a:pt x="17711" y="144326"/>
                </a:lnTo>
                <a:lnTo>
                  <a:pt x="14957" y="144661"/>
                </a:lnTo>
                <a:lnTo>
                  <a:pt x="12092" y="144958"/>
                </a:lnTo>
                <a:lnTo>
                  <a:pt x="9153" y="145182"/>
                </a:lnTo>
                <a:lnTo>
                  <a:pt x="6176" y="145368"/>
                </a:lnTo>
                <a:lnTo>
                  <a:pt x="3125" y="145479"/>
                </a:lnTo>
                <a:lnTo>
                  <a:pt x="0" y="145516"/>
                </a:lnTo>
                <a:lnTo>
                  <a:pt x="0" y="146112"/>
                </a:lnTo>
                <a:lnTo>
                  <a:pt x="3125" y="146074"/>
                </a:lnTo>
                <a:lnTo>
                  <a:pt x="6214" y="145963"/>
                </a:lnTo>
                <a:lnTo>
                  <a:pt x="9227" y="145777"/>
                </a:lnTo>
                <a:lnTo>
                  <a:pt x="12167" y="145554"/>
                </a:lnTo>
                <a:lnTo>
                  <a:pt x="15032" y="145256"/>
                </a:lnTo>
                <a:lnTo>
                  <a:pt x="17822" y="144921"/>
                </a:lnTo>
                <a:lnTo>
                  <a:pt x="20538" y="144512"/>
                </a:lnTo>
                <a:lnTo>
                  <a:pt x="23217" y="144028"/>
                </a:lnTo>
                <a:lnTo>
                  <a:pt x="25784" y="143470"/>
                </a:lnTo>
                <a:lnTo>
                  <a:pt x="28315" y="142875"/>
                </a:lnTo>
                <a:lnTo>
                  <a:pt x="30770" y="142242"/>
                </a:lnTo>
                <a:lnTo>
                  <a:pt x="33151" y="141498"/>
                </a:lnTo>
                <a:lnTo>
                  <a:pt x="35421" y="140717"/>
                </a:lnTo>
                <a:lnTo>
                  <a:pt x="37654" y="139898"/>
                </a:lnTo>
                <a:lnTo>
                  <a:pt x="39812" y="138968"/>
                </a:lnTo>
                <a:lnTo>
                  <a:pt x="41895" y="138001"/>
                </a:lnTo>
                <a:lnTo>
                  <a:pt x="43197" y="137331"/>
                </a:lnTo>
                <a:lnTo>
                  <a:pt x="44500" y="136661"/>
                </a:lnTo>
                <a:lnTo>
                  <a:pt x="45765" y="135917"/>
                </a:lnTo>
                <a:lnTo>
                  <a:pt x="46992" y="135173"/>
                </a:lnTo>
                <a:lnTo>
                  <a:pt x="48220" y="134391"/>
                </a:lnTo>
                <a:lnTo>
                  <a:pt x="49374" y="133610"/>
                </a:lnTo>
                <a:lnTo>
                  <a:pt x="50490" y="132754"/>
                </a:lnTo>
                <a:lnTo>
                  <a:pt x="51606" y="131936"/>
                </a:lnTo>
                <a:lnTo>
                  <a:pt x="52648" y="131043"/>
                </a:lnTo>
                <a:lnTo>
                  <a:pt x="53690" y="130150"/>
                </a:lnTo>
                <a:lnTo>
                  <a:pt x="54694" y="129220"/>
                </a:lnTo>
                <a:lnTo>
                  <a:pt x="55662" y="128252"/>
                </a:lnTo>
                <a:lnTo>
                  <a:pt x="56592" y="127285"/>
                </a:lnTo>
                <a:lnTo>
                  <a:pt x="57485" y="126280"/>
                </a:lnTo>
                <a:lnTo>
                  <a:pt x="58341" y="125239"/>
                </a:lnTo>
                <a:lnTo>
                  <a:pt x="59159" y="124197"/>
                </a:lnTo>
                <a:lnTo>
                  <a:pt x="60796" y="124085"/>
                </a:lnTo>
                <a:lnTo>
                  <a:pt x="62433" y="123974"/>
                </a:lnTo>
                <a:lnTo>
                  <a:pt x="63959" y="123825"/>
                </a:lnTo>
                <a:lnTo>
                  <a:pt x="65484" y="123676"/>
                </a:lnTo>
                <a:lnTo>
                  <a:pt x="67010" y="123490"/>
                </a:lnTo>
                <a:lnTo>
                  <a:pt x="68535" y="123267"/>
                </a:lnTo>
                <a:lnTo>
                  <a:pt x="70024" y="123043"/>
                </a:lnTo>
                <a:lnTo>
                  <a:pt x="71512" y="122783"/>
                </a:lnTo>
                <a:lnTo>
                  <a:pt x="73000" y="122485"/>
                </a:lnTo>
                <a:lnTo>
                  <a:pt x="74488" y="122188"/>
                </a:lnTo>
                <a:lnTo>
                  <a:pt x="75940" y="121890"/>
                </a:lnTo>
                <a:lnTo>
                  <a:pt x="77391" y="121518"/>
                </a:lnTo>
                <a:lnTo>
                  <a:pt x="78842" y="121146"/>
                </a:lnTo>
                <a:lnTo>
                  <a:pt x="80256" y="120774"/>
                </a:lnTo>
                <a:lnTo>
                  <a:pt x="81669" y="120364"/>
                </a:lnTo>
                <a:lnTo>
                  <a:pt x="83083" y="119918"/>
                </a:lnTo>
                <a:lnTo>
                  <a:pt x="84460" y="119472"/>
                </a:lnTo>
                <a:lnTo>
                  <a:pt x="85837" y="119025"/>
                </a:lnTo>
                <a:lnTo>
                  <a:pt x="87176" y="118541"/>
                </a:lnTo>
                <a:lnTo>
                  <a:pt x="88516" y="118020"/>
                </a:lnTo>
                <a:lnTo>
                  <a:pt x="89855" y="117462"/>
                </a:lnTo>
                <a:lnTo>
                  <a:pt x="91157" y="116941"/>
                </a:lnTo>
                <a:lnTo>
                  <a:pt x="92459" y="116346"/>
                </a:lnTo>
                <a:lnTo>
                  <a:pt x="93762" y="115751"/>
                </a:lnTo>
                <a:lnTo>
                  <a:pt x="94990" y="115156"/>
                </a:lnTo>
                <a:lnTo>
                  <a:pt x="96255" y="114523"/>
                </a:lnTo>
                <a:lnTo>
                  <a:pt x="97482" y="113890"/>
                </a:lnTo>
                <a:lnTo>
                  <a:pt x="98673" y="113221"/>
                </a:lnTo>
                <a:lnTo>
                  <a:pt x="99864" y="112514"/>
                </a:lnTo>
                <a:lnTo>
                  <a:pt x="101017" y="111807"/>
                </a:lnTo>
                <a:lnTo>
                  <a:pt x="102171" y="111100"/>
                </a:lnTo>
                <a:lnTo>
                  <a:pt x="103287" y="110356"/>
                </a:lnTo>
                <a:lnTo>
                  <a:pt x="104366" y="109612"/>
                </a:lnTo>
                <a:lnTo>
                  <a:pt x="105445" y="108830"/>
                </a:lnTo>
                <a:lnTo>
                  <a:pt x="107305" y="107416"/>
                </a:lnTo>
                <a:lnTo>
                  <a:pt x="109128" y="105928"/>
                </a:lnTo>
                <a:lnTo>
                  <a:pt x="110914" y="104440"/>
                </a:lnTo>
                <a:lnTo>
                  <a:pt x="112663" y="102914"/>
                </a:lnTo>
                <a:lnTo>
                  <a:pt x="114337" y="101315"/>
                </a:lnTo>
                <a:lnTo>
                  <a:pt x="115974" y="99715"/>
                </a:lnTo>
                <a:lnTo>
                  <a:pt x="117537" y="98040"/>
                </a:lnTo>
                <a:lnTo>
                  <a:pt x="119063" y="96366"/>
                </a:lnTo>
                <a:lnTo>
                  <a:pt x="120551" y="94654"/>
                </a:lnTo>
                <a:lnTo>
                  <a:pt x="121965" y="92906"/>
                </a:lnTo>
                <a:lnTo>
                  <a:pt x="123341" y="91120"/>
                </a:lnTo>
                <a:lnTo>
                  <a:pt x="124644" y="89334"/>
                </a:lnTo>
                <a:lnTo>
                  <a:pt x="125909" y="87511"/>
                </a:lnTo>
                <a:lnTo>
                  <a:pt x="127062" y="85650"/>
                </a:lnTo>
                <a:lnTo>
                  <a:pt x="128215" y="83753"/>
                </a:lnTo>
                <a:lnTo>
                  <a:pt x="129257" y="81855"/>
                </a:lnTo>
                <a:lnTo>
                  <a:pt x="130262" y="79921"/>
                </a:lnTo>
                <a:lnTo>
                  <a:pt x="131229" y="77949"/>
                </a:lnTo>
                <a:lnTo>
                  <a:pt x="132085" y="75977"/>
                </a:lnTo>
                <a:lnTo>
                  <a:pt x="132866" y="73967"/>
                </a:lnTo>
                <a:lnTo>
                  <a:pt x="133610" y="71995"/>
                </a:lnTo>
                <a:lnTo>
                  <a:pt x="134243" y="69986"/>
                </a:lnTo>
                <a:lnTo>
                  <a:pt x="134838" y="67977"/>
                </a:lnTo>
                <a:lnTo>
                  <a:pt x="135359" y="65968"/>
                </a:lnTo>
                <a:lnTo>
                  <a:pt x="135768" y="63959"/>
                </a:lnTo>
                <a:lnTo>
                  <a:pt x="136141" y="61950"/>
                </a:lnTo>
                <a:lnTo>
                  <a:pt x="136401" y="59940"/>
                </a:lnTo>
                <a:lnTo>
                  <a:pt x="136624" y="57968"/>
                </a:lnTo>
                <a:lnTo>
                  <a:pt x="136736" y="55959"/>
                </a:lnTo>
                <a:lnTo>
                  <a:pt x="136810" y="53987"/>
                </a:lnTo>
                <a:lnTo>
                  <a:pt x="136773" y="52015"/>
                </a:lnTo>
                <a:lnTo>
                  <a:pt x="136661" y="50043"/>
                </a:lnTo>
                <a:lnTo>
                  <a:pt x="136513" y="48369"/>
                </a:lnTo>
                <a:lnTo>
                  <a:pt x="136327" y="46732"/>
                </a:lnTo>
                <a:lnTo>
                  <a:pt x="136066" y="45095"/>
                </a:lnTo>
                <a:lnTo>
                  <a:pt x="135768" y="43458"/>
                </a:lnTo>
                <a:lnTo>
                  <a:pt x="135396" y="41858"/>
                </a:lnTo>
                <a:lnTo>
                  <a:pt x="134950" y="40258"/>
                </a:lnTo>
                <a:lnTo>
                  <a:pt x="134503" y="38658"/>
                </a:lnTo>
                <a:lnTo>
                  <a:pt x="133945" y="37095"/>
                </a:lnTo>
                <a:lnTo>
                  <a:pt x="133387" y="35533"/>
                </a:lnTo>
                <a:lnTo>
                  <a:pt x="132717" y="34007"/>
                </a:lnTo>
                <a:lnTo>
                  <a:pt x="132048" y="32519"/>
                </a:lnTo>
                <a:lnTo>
                  <a:pt x="131304" y="30993"/>
                </a:lnTo>
                <a:lnTo>
                  <a:pt x="130485" y="29542"/>
                </a:lnTo>
                <a:lnTo>
                  <a:pt x="129629" y="28054"/>
                </a:lnTo>
                <a:lnTo>
                  <a:pt x="128736" y="26640"/>
                </a:lnTo>
                <a:lnTo>
                  <a:pt x="127769" y="25189"/>
                </a:lnTo>
                <a:lnTo>
                  <a:pt x="126653" y="23701"/>
                </a:lnTo>
                <a:lnTo>
                  <a:pt x="125499" y="22213"/>
                </a:lnTo>
                <a:lnTo>
                  <a:pt x="124271" y="20724"/>
                </a:lnTo>
                <a:lnTo>
                  <a:pt x="123006" y="19310"/>
                </a:lnTo>
                <a:lnTo>
                  <a:pt x="121667" y="17897"/>
                </a:lnTo>
                <a:lnTo>
                  <a:pt x="120290" y="16520"/>
                </a:lnTo>
                <a:lnTo>
                  <a:pt x="118839" y="15180"/>
                </a:lnTo>
                <a:lnTo>
                  <a:pt x="117314" y="13841"/>
                </a:lnTo>
                <a:lnTo>
                  <a:pt x="115751" y="12576"/>
                </a:lnTo>
                <a:lnTo>
                  <a:pt x="114114" y="11311"/>
                </a:lnTo>
                <a:lnTo>
                  <a:pt x="112440" y="10046"/>
                </a:lnTo>
                <a:lnTo>
                  <a:pt x="110691" y="8855"/>
                </a:lnTo>
                <a:lnTo>
                  <a:pt x="108905" y="7665"/>
                </a:lnTo>
                <a:lnTo>
                  <a:pt x="107082" y="6548"/>
                </a:lnTo>
                <a:lnTo>
                  <a:pt x="105147" y="5432"/>
                </a:lnTo>
                <a:lnTo>
                  <a:pt x="103212" y="4353"/>
                </a:lnTo>
                <a:lnTo>
                  <a:pt x="101947" y="3683"/>
                </a:lnTo>
                <a:lnTo>
                  <a:pt x="100645" y="3051"/>
                </a:lnTo>
                <a:lnTo>
                  <a:pt x="99380" y="2456"/>
                </a:lnTo>
                <a:lnTo>
                  <a:pt x="98078" y="1898"/>
                </a:lnTo>
                <a:lnTo>
                  <a:pt x="96775" y="1377"/>
                </a:lnTo>
                <a:lnTo>
                  <a:pt x="95473" y="893"/>
                </a:lnTo>
                <a:lnTo>
                  <a:pt x="94134" y="409"/>
                </a:lnTo>
                <a:lnTo>
                  <a:pt x="92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55" name="Google Shape;155;p14"/>
          <p:cNvSpPr/>
          <p:nvPr>
            <p:ph idx="2" type="pic"/>
          </p:nvPr>
        </p:nvSpPr>
        <p:spPr>
          <a:xfrm>
            <a:off x="313800" y="460300"/>
            <a:ext cx="3702900" cy="4136100"/>
          </a:xfrm>
          <a:prstGeom prst="roundRect">
            <a:avLst>
              <a:gd fmla="val 6865" name="adj"/>
            </a:avLst>
          </a:prstGeom>
          <a:noFill/>
          <a:ln>
            <a:noFill/>
          </a:ln>
        </p:spPr>
      </p:sp>
      <p:sp>
        <p:nvSpPr>
          <p:cNvPr id="156" name="Google Shape;156;p14"/>
          <p:cNvSpPr/>
          <p:nvPr/>
        </p:nvSpPr>
        <p:spPr>
          <a:xfrm>
            <a:off x="-1692" y="0"/>
            <a:ext cx="1834577" cy="1066372"/>
          </a:xfrm>
          <a:custGeom>
            <a:rect b="b" l="l" r="r" t="t"/>
            <a:pathLst>
              <a:path extrusionOk="0" h="34863" w="59978">
                <a:moveTo>
                  <a:pt x="57485" y="0"/>
                </a:moveTo>
                <a:lnTo>
                  <a:pt x="55848" y="446"/>
                </a:lnTo>
                <a:lnTo>
                  <a:pt x="54248" y="930"/>
                </a:lnTo>
                <a:lnTo>
                  <a:pt x="52611" y="1414"/>
                </a:lnTo>
                <a:lnTo>
                  <a:pt x="50974" y="1972"/>
                </a:lnTo>
                <a:lnTo>
                  <a:pt x="49299" y="2567"/>
                </a:lnTo>
                <a:lnTo>
                  <a:pt x="47662" y="3163"/>
                </a:lnTo>
                <a:lnTo>
                  <a:pt x="45988" y="3832"/>
                </a:lnTo>
                <a:lnTo>
                  <a:pt x="44314" y="4502"/>
                </a:lnTo>
                <a:lnTo>
                  <a:pt x="42639" y="5246"/>
                </a:lnTo>
                <a:lnTo>
                  <a:pt x="40965" y="5990"/>
                </a:lnTo>
                <a:lnTo>
                  <a:pt x="39291" y="6772"/>
                </a:lnTo>
                <a:lnTo>
                  <a:pt x="37579" y="7627"/>
                </a:lnTo>
                <a:lnTo>
                  <a:pt x="35905" y="8483"/>
                </a:lnTo>
                <a:lnTo>
                  <a:pt x="34193" y="9376"/>
                </a:lnTo>
                <a:lnTo>
                  <a:pt x="32482" y="10306"/>
                </a:lnTo>
                <a:lnTo>
                  <a:pt x="30770" y="11274"/>
                </a:lnTo>
                <a:lnTo>
                  <a:pt x="28203" y="12762"/>
                </a:lnTo>
                <a:lnTo>
                  <a:pt x="25710" y="14287"/>
                </a:lnTo>
                <a:lnTo>
                  <a:pt x="23292" y="15850"/>
                </a:lnTo>
                <a:lnTo>
                  <a:pt x="20910" y="17413"/>
                </a:lnTo>
                <a:lnTo>
                  <a:pt x="18641" y="18976"/>
                </a:lnTo>
                <a:lnTo>
                  <a:pt x="16483" y="20538"/>
                </a:lnTo>
                <a:lnTo>
                  <a:pt x="14362" y="22101"/>
                </a:lnTo>
                <a:lnTo>
                  <a:pt x="12353" y="23626"/>
                </a:lnTo>
                <a:lnTo>
                  <a:pt x="10455" y="25115"/>
                </a:lnTo>
                <a:lnTo>
                  <a:pt x="8632" y="26603"/>
                </a:lnTo>
                <a:lnTo>
                  <a:pt x="6921" y="28017"/>
                </a:lnTo>
                <a:lnTo>
                  <a:pt x="5283" y="29356"/>
                </a:lnTo>
                <a:lnTo>
                  <a:pt x="2418" y="31886"/>
                </a:lnTo>
                <a:lnTo>
                  <a:pt x="0" y="34082"/>
                </a:lnTo>
                <a:lnTo>
                  <a:pt x="0" y="34863"/>
                </a:lnTo>
                <a:lnTo>
                  <a:pt x="2381" y="32705"/>
                </a:lnTo>
                <a:lnTo>
                  <a:pt x="5246" y="30175"/>
                </a:lnTo>
                <a:lnTo>
                  <a:pt x="6846" y="28835"/>
                </a:lnTo>
                <a:lnTo>
                  <a:pt x="8558" y="27384"/>
                </a:lnTo>
                <a:lnTo>
                  <a:pt x="10418" y="25933"/>
                </a:lnTo>
                <a:lnTo>
                  <a:pt x="12353" y="24408"/>
                </a:lnTo>
                <a:lnTo>
                  <a:pt x="14362" y="22845"/>
                </a:lnTo>
                <a:lnTo>
                  <a:pt x="16520" y="21245"/>
                </a:lnTo>
                <a:lnTo>
                  <a:pt x="18715" y="19682"/>
                </a:lnTo>
                <a:lnTo>
                  <a:pt x="21059" y="18045"/>
                </a:lnTo>
                <a:lnTo>
                  <a:pt x="23440" y="16483"/>
                </a:lnTo>
                <a:lnTo>
                  <a:pt x="25896" y="14883"/>
                </a:lnTo>
                <a:lnTo>
                  <a:pt x="28463" y="13320"/>
                </a:lnTo>
                <a:lnTo>
                  <a:pt x="31068" y="11757"/>
                </a:lnTo>
                <a:lnTo>
                  <a:pt x="32928" y="10716"/>
                </a:lnTo>
                <a:lnTo>
                  <a:pt x="34789" y="9711"/>
                </a:lnTo>
                <a:lnTo>
                  <a:pt x="36649" y="8744"/>
                </a:lnTo>
                <a:lnTo>
                  <a:pt x="38472" y="7851"/>
                </a:lnTo>
                <a:lnTo>
                  <a:pt x="40295" y="6958"/>
                </a:lnTo>
                <a:lnTo>
                  <a:pt x="42156" y="6102"/>
                </a:lnTo>
                <a:lnTo>
                  <a:pt x="43979" y="5321"/>
                </a:lnTo>
                <a:lnTo>
                  <a:pt x="45765" y="4539"/>
                </a:lnTo>
                <a:lnTo>
                  <a:pt x="47588" y="3832"/>
                </a:lnTo>
                <a:lnTo>
                  <a:pt x="49374" y="3163"/>
                </a:lnTo>
                <a:lnTo>
                  <a:pt x="51160" y="2530"/>
                </a:lnTo>
                <a:lnTo>
                  <a:pt x="52946" y="1935"/>
                </a:lnTo>
                <a:lnTo>
                  <a:pt x="54732" y="1377"/>
                </a:lnTo>
                <a:lnTo>
                  <a:pt x="56480" y="893"/>
                </a:lnTo>
                <a:lnTo>
                  <a:pt x="58229" y="409"/>
                </a:lnTo>
                <a:lnTo>
                  <a:pt x="599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57" name="Google Shape;157;p1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1"/>
                </a:solidFill>
                <a:latin typeface="Nunito Sans"/>
                <a:ea typeface="Nunito Sans"/>
                <a:cs typeface="Nunito Sans"/>
                <a:sym typeface="Nunito Sans"/>
              </a:rPr>
              <a:t>‹#›</a:t>
            </a:fld>
            <a:endParaRPr sz="700">
              <a:solidFill>
                <a:schemeClr val="dk1"/>
              </a:solidFill>
              <a:latin typeface="Nunito Sans"/>
              <a:ea typeface="Nunito Sans"/>
              <a:cs typeface="Nunito Sans"/>
              <a:sym typeface="Nunito Sans"/>
            </a:endParaRPr>
          </a:p>
        </p:txBody>
      </p:sp>
      <p:sp>
        <p:nvSpPr>
          <p:cNvPr id="158" name="Google Shape;158;p14"/>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4">
  <p:cSld name="BLANK_1_1_1_1_1_1_1_1_1_1_1_1_2_1_1">
    <p:spTree>
      <p:nvGrpSpPr>
        <p:cNvPr id="159" name="Shape 159"/>
        <p:cNvGrpSpPr/>
        <p:nvPr/>
      </p:nvGrpSpPr>
      <p:grpSpPr>
        <a:xfrm>
          <a:off x="0" y="0"/>
          <a:ext cx="0" cy="0"/>
          <a:chOff x="0" y="0"/>
          <a:chExt cx="0" cy="0"/>
        </a:xfrm>
      </p:grpSpPr>
      <p:pic>
        <p:nvPicPr>
          <p:cNvPr id="160" name="Google Shape;160;p15"/>
          <p:cNvPicPr preferRelativeResize="0"/>
          <p:nvPr/>
        </p:nvPicPr>
        <p:blipFill rotWithShape="1">
          <a:blip r:embed="rId2">
            <a:alphaModFix/>
          </a:blip>
          <a:srcRect b="50879" l="0" r="0" t="0"/>
          <a:stretch/>
        </p:blipFill>
        <p:spPr>
          <a:xfrm rot="10800000">
            <a:off x="4511648" y="-5102"/>
            <a:ext cx="3255127" cy="1598802"/>
          </a:xfrm>
          <a:prstGeom prst="rect">
            <a:avLst/>
          </a:prstGeom>
          <a:noFill/>
          <a:ln>
            <a:noFill/>
          </a:ln>
        </p:spPr>
      </p:pic>
      <p:sp>
        <p:nvSpPr>
          <p:cNvPr id="161" name="Google Shape;161;p15"/>
          <p:cNvSpPr/>
          <p:nvPr/>
        </p:nvSpPr>
        <p:spPr>
          <a:xfrm>
            <a:off x="5160582" y="1163682"/>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100%" r="0%" t="100%"/>
            </a:path>
            <a:tileRect b="-100%" l="0%" r="-10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Nunito Sans"/>
              <a:ea typeface="Nunito Sans"/>
              <a:cs typeface="Nunito Sans"/>
              <a:sym typeface="Nunito Sans"/>
            </a:endParaRPr>
          </a:p>
        </p:txBody>
      </p:sp>
      <p:pic>
        <p:nvPicPr>
          <p:cNvPr id="162" name="Google Shape;162;p15"/>
          <p:cNvPicPr preferRelativeResize="0"/>
          <p:nvPr/>
        </p:nvPicPr>
        <p:blipFill rotWithShape="1">
          <a:blip r:embed="rId3">
            <a:alphaModFix/>
          </a:blip>
          <a:srcRect b="0" l="0" r="0" t="39965"/>
          <a:stretch/>
        </p:blipFill>
        <p:spPr>
          <a:xfrm rot="10800000">
            <a:off x="4410800" y="2763370"/>
            <a:ext cx="3992800" cy="2397126"/>
          </a:xfrm>
          <a:prstGeom prst="rect">
            <a:avLst/>
          </a:prstGeom>
          <a:noFill/>
          <a:ln>
            <a:noFill/>
          </a:ln>
        </p:spPr>
      </p:pic>
      <p:sp>
        <p:nvSpPr>
          <p:cNvPr id="163" name="Google Shape;163;p15"/>
          <p:cNvSpPr/>
          <p:nvPr/>
        </p:nvSpPr>
        <p:spPr>
          <a:xfrm>
            <a:off x="5269687" y="0"/>
            <a:ext cx="3874304" cy="2438400"/>
          </a:xfrm>
          <a:custGeom>
            <a:rect b="b" l="l" r="r" t="t"/>
            <a:pathLst>
              <a:path extrusionOk="0" h="76200" w="121072">
                <a:moveTo>
                  <a:pt x="0" y="0"/>
                </a:moveTo>
                <a:lnTo>
                  <a:pt x="1675" y="2456"/>
                </a:lnTo>
                <a:lnTo>
                  <a:pt x="3349" y="4800"/>
                </a:lnTo>
                <a:lnTo>
                  <a:pt x="4837" y="6883"/>
                </a:lnTo>
                <a:lnTo>
                  <a:pt x="6363" y="8930"/>
                </a:lnTo>
                <a:lnTo>
                  <a:pt x="7851" y="10902"/>
                </a:lnTo>
                <a:lnTo>
                  <a:pt x="9377" y="12874"/>
                </a:lnTo>
                <a:lnTo>
                  <a:pt x="10902" y="14771"/>
                </a:lnTo>
                <a:lnTo>
                  <a:pt x="12427" y="16594"/>
                </a:lnTo>
                <a:lnTo>
                  <a:pt x="13953" y="18417"/>
                </a:lnTo>
                <a:lnTo>
                  <a:pt x="15478" y="20166"/>
                </a:lnTo>
                <a:lnTo>
                  <a:pt x="17004" y="21878"/>
                </a:lnTo>
                <a:lnTo>
                  <a:pt x="18529" y="23552"/>
                </a:lnTo>
                <a:lnTo>
                  <a:pt x="20092" y="25189"/>
                </a:lnTo>
                <a:lnTo>
                  <a:pt x="21618" y="26752"/>
                </a:lnTo>
                <a:lnTo>
                  <a:pt x="23180" y="28277"/>
                </a:lnTo>
                <a:lnTo>
                  <a:pt x="24706" y="29766"/>
                </a:lnTo>
                <a:lnTo>
                  <a:pt x="26268" y="31179"/>
                </a:lnTo>
                <a:lnTo>
                  <a:pt x="27794" y="32556"/>
                </a:lnTo>
                <a:lnTo>
                  <a:pt x="29208" y="33784"/>
                </a:lnTo>
                <a:lnTo>
                  <a:pt x="30622" y="34975"/>
                </a:lnTo>
                <a:lnTo>
                  <a:pt x="32036" y="36091"/>
                </a:lnTo>
                <a:lnTo>
                  <a:pt x="33449" y="37170"/>
                </a:lnTo>
                <a:lnTo>
                  <a:pt x="34863" y="38249"/>
                </a:lnTo>
                <a:lnTo>
                  <a:pt x="36277" y="39253"/>
                </a:lnTo>
                <a:lnTo>
                  <a:pt x="37654" y="40221"/>
                </a:lnTo>
                <a:lnTo>
                  <a:pt x="39068" y="41114"/>
                </a:lnTo>
                <a:lnTo>
                  <a:pt x="40482" y="42007"/>
                </a:lnTo>
                <a:lnTo>
                  <a:pt x="41858" y="42825"/>
                </a:lnTo>
                <a:lnTo>
                  <a:pt x="43272" y="43607"/>
                </a:lnTo>
                <a:lnTo>
                  <a:pt x="44649" y="44351"/>
                </a:lnTo>
                <a:lnTo>
                  <a:pt x="46025" y="45058"/>
                </a:lnTo>
                <a:lnTo>
                  <a:pt x="47402" y="45727"/>
                </a:lnTo>
                <a:lnTo>
                  <a:pt x="48779" y="46323"/>
                </a:lnTo>
                <a:lnTo>
                  <a:pt x="50155" y="46918"/>
                </a:lnTo>
                <a:lnTo>
                  <a:pt x="51420" y="47402"/>
                </a:lnTo>
                <a:lnTo>
                  <a:pt x="52685" y="47848"/>
                </a:lnTo>
                <a:lnTo>
                  <a:pt x="53913" y="48220"/>
                </a:lnTo>
                <a:lnTo>
                  <a:pt x="55141" y="48592"/>
                </a:lnTo>
                <a:lnTo>
                  <a:pt x="56369" y="48927"/>
                </a:lnTo>
                <a:lnTo>
                  <a:pt x="57597" y="49225"/>
                </a:lnTo>
                <a:lnTo>
                  <a:pt x="58787" y="49448"/>
                </a:lnTo>
                <a:lnTo>
                  <a:pt x="59978" y="49671"/>
                </a:lnTo>
                <a:lnTo>
                  <a:pt x="61169" y="49820"/>
                </a:lnTo>
                <a:lnTo>
                  <a:pt x="62359" y="49969"/>
                </a:lnTo>
                <a:lnTo>
                  <a:pt x="63513" y="50043"/>
                </a:lnTo>
                <a:lnTo>
                  <a:pt x="64666" y="50081"/>
                </a:lnTo>
                <a:lnTo>
                  <a:pt x="65782" y="50118"/>
                </a:lnTo>
                <a:lnTo>
                  <a:pt x="66936" y="50081"/>
                </a:lnTo>
                <a:lnTo>
                  <a:pt x="68052" y="50006"/>
                </a:lnTo>
                <a:lnTo>
                  <a:pt x="69168" y="49895"/>
                </a:lnTo>
                <a:lnTo>
                  <a:pt x="70210" y="49746"/>
                </a:lnTo>
                <a:lnTo>
                  <a:pt x="71252" y="49560"/>
                </a:lnTo>
                <a:lnTo>
                  <a:pt x="72256" y="49336"/>
                </a:lnTo>
                <a:lnTo>
                  <a:pt x="73261" y="49076"/>
                </a:lnTo>
                <a:lnTo>
                  <a:pt x="74266" y="48778"/>
                </a:lnTo>
                <a:lnTo>
                  <a:pt x="75196" y="48443"/>
                </a:lnTo>
                <a:lnTo>
                  <a:pt x="76163" y="48071"/>
                </a:lnTo>
                <a:lnTo>
                  <a:pt x="77093" y="47699"/>
                </a:lnTo>
                <a:lnTo>
                  <a:pt x="77986" y="47253"/>
                </a:lnTo>
                <a:lnTo>
                  <a:pt x="78842" y="46769"/>
                </a:lnTo>
                <a:lnTo>
                  <a:pt x="79698" y="46285"/>
                </a:lnTo>
                <a:lnTo>
                  <a:pt x="80554" y="45765"/>
                </a:lnTo>
                <a:lnTo>
                  <a:pt x="81372" y="45169"/>
                </a:lnTo>
                <a:lnTo>
                  <a:pt x="82153" y="44574"/>
                </a:lnTo>
                <a:lnTo>
                  <a:pt x="82898" y="43941"/>
                </a:lnTo>
                <a:lnTo>
                  <a:pt x="83642" y="43309"/>
                </a:lnTo>
                <a:lnTo>
                  <a:pt x="84311" y="43979"/>
                </a:lnTo>
                <a:lnTo>
                  <a:pt x="86172" y="45951"/>
                </a:lnTo>
                <a:lnTo>
                  <a:pt x="88107" y="47923"/>
                </a:lnTo>
                <a:lnTo>
                  <a:pt x="90079" y="49895"/>
                </a:lnTo>
                <a:lnTo>
                  <a:pt x="92051" y="51866"/>
                </a:lnTo>
                <a:lnTo>
                  <a:pt x="94134" y="53801"/>
                </a:lnTo>
                <a:lnTo>
                  <a:pt x="96218" y="55773"/>
                </a:lnTo>
                <a:lnTo>
                  <a:pt x="98339" y="57708"/>
                </a:lnTo>
                <a:lnTo>
                  <a:pt x="100497" y="59643"/>
                </a:lnTo>
                <a:lnTo>
                  <a:pt x="102729" y="61577"/>
                </a:lnTo>
                <a:lnTo>
                  <a:pt x="104961" y="63475"/>
                </a:lnTo>
                <a:lnTo>
                  <a:pt x="107268" y="65410"/>
                </a:lnTo>
                <a:lnTo>
                  <a:pt x="109575" y="67307"/>
                </a:lnTo>
                <a:lnTo>
                  <a:pt x="111956" y="69205"/>
                </a:lnTo>
                <a:lnTo>
                  <a:pt x="114338" y="71102"/>
                </a:lnTo>
                <a:lnTo>
                  <a:pt x="116756" y="72963"/>
                </a:lnTo>
                <a:lnTo>
                  <a:pt x="119249" y="74860"/>
                </a:lnTo>
                <a:lnTo>
                  <a:pt x="121072" y="76200"/>
                </a:lnTo>
                <a:lnTo>
                  <a:pt x="121072" y="75456"/>
                </a:lnTo>
                <a:lnTo>
                  <a:pt x="119621" y="74377"/>
                </a:lnTo>
                <a:lnTo>
                  <a:pt x="117128" y="72516"/>
                </a:lnTo>
                <a:lnTo>
                  <a:pt x="114710" y="70619"/>
                </a:lnTo>
                <a:lnTo>
                  <a:pt x="112328" y="68758"/>
                </a:lnTo>
                <a:lnTo>
                  <a:pt x="109947" y="66861"/>
                </a:lnTo>
                <a:lnTo>
                  <a:pt x="107640" y="64963"/>
                </a:lnTo>
                <a:lnTo>
                  <a:pt x="105333" y="63029"/>
                </a:lnTo>
                <a:lnTo>
                  <a:pt x="103101" y="61131"/>
                </a:lnTo>
                <a:lnTo>
                  <a:pt x="100906" y="59196"/>
                </a:lnTo>
                <a:lnTo>
                  <a:pt x="98748" y="57261"/>
                </a:lnTo>
                <a:lnTo>
                  <a:pt x="96627" y="55327"/>
                </a:lnTo>
                <a:lnTo>
                  <a:pt x="94543" y="53392"/>
                </a:lnTo>
                <a:lnTo>
                  <a:pt x="92497" y="51420"/>
                </a:lnTo>
                <a:lnTo>
                  <a:pt x="90488" y="49485"/>
                </a:lnTo>
                <a:lnTo>
                  <a:pt x="88516" y="47513"/>
                </a:lnTo>
                <a:lnTo>
                  <a:pt x="86618" y="45541"/>
                </a:lnTo>
                <a:lnTo>
                  <a:pt x="84721" y="43569"/>
                </a:lnTo>
                <a:lnTo>
                  <a:pt x="84088" y="42900"/>
                </a:lnTo>
                <a:lnTo>
                  <a:pt x="84795" y="42155"/>
                </a:lnTo>
                <a:lnTo>
                  <a:pt x="85465" y="41411"/>
                </a:lnTo>
                <a:lnTo>
                  <a:pt x="86135" y="40667"/>
                </a:lnTo>
                <a:lnTo>
                  <a:pt x="86730" y="39849"/>
                </a:lnTo>
                <a:lnTo>
                  <a:pt x="87325" y="38993"/>
                </a:lnTo>
                <a:lnTo>
                  <a:pt x="87921" y="38137"/>
                </a:lnTo>
                <a:lnTo>
                  <a:pt x="88441" y="37244"/>
                </a:lnTo>
                <a:lnTo>
                  <a:pt x="88962" y="36351"/>
                </a:lnTo>
                <a:lnTo>
                  <a:pt x="89446" y="35384"/>
                </a:lnTo>
                <a:lnTo>
                  <a:pt x="89893" y="34416"/>
                </a:lnTo>
                <a:lnTo>
                  <a:pt x="90339" y="33412"/>
                </a:lnTo>
                <a:lnTo>
                  <a:pt x="90711" y="32407"/>
                </a:lnTo>
                <a:lnTo>
                  <a:pt x="91083" y="31365"/>
                </a:lnTo>
                <a:lnTo>
                  <a:pt x="91418" y="30286"/>
                </a:lnTo>
                <a:lnTo>
                  <a:pt x="91716" y="29170"/>
                </a:lnTo>
                <a:lnTo>
                  <a:pt x="91976" y="28054"/>
                </a:lnTo>
                <a:lnTo>
                  <a:pt x="92125" y="27235"/>
                </a:lnTo>
                <a:lnTo>
                  <a:pt x="92274" y="26380"/>
                </a:lnTo>
                <a:lnTo>
                  <a:pt x="92385" y="25524"/>
                </a:lnTo>
                <a:lnTo>
                  <a:pt x="92460" y="24668"/>
                </a:lnTo>
                <a:lnTo>
                  <a:pt x="92497" y="23812"/>
                </a:lnTo>
                <a:lnTo>
                  <a:pt x="92534" y="22919"/>
                </a:lnTo>
                <a:lnTo>
                  <a:pt x="92534" y="22027"/>
                </a:lnTo>
                <a:lnTo>
                  <a:pt x="92497" y="21134"/>
                </a:lnTo>
                <a:lnTo>
                  <a:pt x="92423" y="20203"/>
                </a:lnTo>
                <a:lnTo>
                  <a:pt x="92311" y="19310"/>
                </a:lnTo>
                <a:lnTo>
                  <a:pt x="92199" y="18380"/>
                </a:lnTo>
                <a:lnTo>
                  <a:pt x="92051" y="17450"/>
                </a:lnTo>
                <a:lnTo>
                  <a:pt x="91864" y="16483"/>
                </a:lnTo>
                <a:lnTo>
                  <a:pt x="91678" y="15553"/>
                </a:lnTo>
                <a:lnTo>
                  <a:pt x="91418" y="14585"/>
                </a:lnTo>
                <a:lnTo>
                  <a:pt x="91158" y="13618"/>
                </a:lnTo>
                <a:lnTo>
                  <a:pt x="90637" y="11943"/>
                </a:lnTo>
                <a:lnTo>
                  <a:pt x="90041" y="10269"/>
                </a:lnTo>
                <a:lnTo>
                  <a:pt x="89372" y="8558"/>
                </a:lnTo>
                <a:lnTo>
                  <a:pt x="88590" y="6883"/>
                </a:lnTo>
                <a:lnTo>
                  <a:pt x="87772" y="5172"/>
                </a:lnTo>
                <a:lnTo>
                  <a:pt x="86842" y="3423"/>
                </a:lnTo>
                <a:lnTo>
                  <a:pt x="85837" y="1712"/>
                </a:lnTo>
                <a:lnTo>
                  <a:pt x="84795" y="0"/>
                </a:lnTo>
                <a:lnTo>
                  <a:pt x="84088" y="0"/>
                </a:lnTo>
                <a:lnTo>
                  <a:pt x="85167" y="1749"/>
                </a:lnTo>
                <a:lnTo>
                  <a:pt x="86209" y="3497"/>
                </a:lnTo>
                <a:lnTo>
                  <a:pt x="87139" y="5209"/>
                </a:lnTo>
                <a:lnTo>
                  <a:pt x="87995" y="6958"/>
                </a:lnTo>
                <a:lnTo>
                  <a:pt x="88776" y="8669"/>
                </a:lnTo>
                <a:lnTo>
                  <a:pt x="89446" y="10381"/>
                </a:lnTo>
                <a:lnTo>
                  <a:pt x="90079" y="12092"/>
                </a:lnTo>
                <a:lnTo>
                  <a:pt x="90599" y="13804"/>
                </a:lnTo>
                <a:lnTo>
                  <a:pt x="90860" y="14734"/>
                </a:lnTo>
                <a:lnTo>
                  <a:pt x="91083" y="15664"/>
                </a:lnTo>
                <a:lnTo>
                  <a:pt x="91306" y="16594"/>
                </a:lnTo>
                <a:lnTo>
                  <a:pt x="91455" y="17524"/>
                </a:lnTo>
                <a:lnTo>
                  <a:pt x="91604" y="18455"/>
                </a:lnTo>
                <a:lnTo>
                  <a:pt x="91716" y="19348"/>
                </a:lnTo>
                <a:lnTo>
                  <a:pt x="91827" y="20241"/>
                </a:lnTo>
                <a:lnTo>
                  <a:pt x="91902" y="21134"/>
                </a:lnTo>
                <a:lnTo>
                  <a:pt x="91939" y="22027"/>
                </a:lnTo>
                <a:lnTo>
                  <a:pt x="91939" y="22919"/>
                </a:lnTo>
                <a:lnTo>
                  <a:pt x="91902" y="23775"/>
                </a:lnTo>
                <a:lnTo>
                  <a:pt x="91864" y="24631"/>
                </a:lnTo>
                <a:lnTo>
                  <a:pt x="91790" y="25450"/>
                </a:lnTo>
                <a:lnTo>
                  <a:pt x="91678" y="26305"/>
                </a:lnTo>
                <a:lnTo>
                  <a:pt x="91530" y="27124"/>
                </a:lnTo>
                <a:lnTo>
                  <a:pt x="91381" y="27942"/>
                </a:lnTo>
                <a:lnTo>
                  <a:pt x="91120" y="29021"/>
                </a:lnTo>
                <a:lnTo>
                  <a:pt x="90823" y="30100"/>
                </a:lnTo>
                <a:lnTo>
                  <a:pt x="90525" y="31142"/>
                </a:lnTo>
                <a:lnTo>
                  <a:pt x="90153" y="32184"/>
                </a:lnTo>
                <a:lnTo>
                  <a:pt x="89781" y="33189"/>
                </a:lnTo>
                <a:lnTo>
                  <a:pt x="89372" y="34156"/>
                </a:lnTo>
                <a:lnTo>
                  <a:pt x="88925" y="35123"/>
                </a:lnTo>
                <a:lnTo>
                  <a:pt x="88441" y="36054"/>
                </a:lnTo>
                <a:lnTo>
                  <a:pt x="87958" y="36946"/>
                </a:lnTo>
                <a:lnTo>
                  <a:pt x="87400" y="37802"/>
                </a:lnTo>
                <a:lnTo>
                  <a:pt x="86842" y="38658"/>
                </a:lnTo>
                <a:lnTo>
                  <a:pt x="86283" y="39477"/>
                </a:lnTo>
                <a:lnTo>
                  <a:pt x="85651" y="40258"/>
                </a:lnTo>
                <a:lnTo>
                  <a:pt x="85018" y="41002"/>
                </a:lnTo>
                <a:lnTo>
                  <a:pt x="84349" y="41746"/>
                </a:lnTo>
                <a:lnTo>
                  <a:pt x="83679" y="42453"/>
                </a:lnTo>
                <a:lnTo>
                  <a:pt x="81484" y="40035"/>
                </a:lnTo>
                <a:lnTo>
                  <a:pt x="79363" y="37653"/>
                </a:lnTo>
                <a:lnTo>
                  <a:pt x="77317" y="35235"/>
                </a:lnTo>
                <a:lnTo>
                  <a:pt x="75307" y="32817"/>
                </a:lnTo>
                <a:lnTo>
                  <a:pt x="73373" y="30398"/>
                </a:lnTo>
                <a:lnTo>
                  <a:pt x="71512" y="27980"/>
                </a:lnTo>
                <a:lnTo>
                  <a:pt x="69726" y="25561"/>
                </a:lnTo>
                <a:lnTo>
                  <a:pt x="67978" y="23143"/>
                </a:lnTo>
                <a:lnTo>
                  <a:pt x="66303" y="20687"/>
                </a:lnTo>
                <a:lnTo>
                  <a:pt x="64703" y="18269"/>
                </a:lnTo>
                <a:lnTo>
                  <a:pt x="63178" y="15850"/>
                </a:lnTo>
                <a:lnTo>
                  <a:pt x="61727" y="13395"/>
                </a:lnTo>
                <a:lnTo>
                  <a:pt x="60313" y="10976"/>
                </a:lnTo>
                <a:lnTo>
                  <a:pt x="58973" y="8558"/>
                </a:lnTo>
                <a:lnTo>
                  <a:pt x="57708" y="6102"/>
                </a:lnTo>
                <a:lnTo>
                  <a:pt x="56518" y="3683"/>
                </a:lnTo>
                <a:lnTo>
                  <a:pt x="55662" y="1823"/>
                </a:lnTo>
                <a:lnTo>
                  <a:pt x="54843" y="0"/>
                </a:lnTo>
                <a:lnTo>
                  <a:pt x="54174" y="0"/>
                </a:lnTo>
                <a:lnTo>
                  <a:pt x="55067" y="1935"/>
                </a:lnTo>
                <a:lnTo>
                  <a:pt x="55997" y="3944"/>
                </a:lnTo>
                <a:lnTo>
                  <a:pt x="57188" y="6400"/>
                </a:lnTo>
                <a:lnTo>
                  <a:pt x="58453" y="8818"/>
                </a:lnTo>
                <a:lnTo>
                  <a:pt x="59792" y="11274"/>
                </a:lnTo>
                <a:lnTo>
                  <a:pt x="61206" y="13692"/>
                </a:lnTo>
                <a:lnTo>
                  <a:pt x="62657" y="16148"/>
                </a:lnTo>
                <a:lnTo>
                  <a:pt x="64220" y="18603"/>
                </a:lnTo>
                <a:lnTo>
                  <a:pt x="65820" y="21022"/>
                </a:lnTo>
                <a:lnTo>
                  <a:pt x="67494" y="23478"/>
                </a:lnTo>
                <a:lnTo>
                  <a:pt x="69243" y="25896"/>
                </a:lnTo>
                <a:lnTo>
                  <a:pt x="71029" y="28352"/>
                </a:lnTo>
                <a:lnTo>
                  <a:pt x="72926" y="30770"/>
                </a:lnTo>
                <a:lnTo>
                  <a:pt x="74861" y="33189"/>
                </a:lnTo>
                <a:lnTo>
                  <a:pt x="76833" y="35607"/>
                </a:lnTo>
                <a:lnTo>
                  <a:pt x="78916" y="38026"/>
                </a:lnTo>
                <a:lnTo>
                  <a:pt x="81037" y="40444"/>
                </a:lnTo>
                <a:lnTo>
                  <a:pt x="83232" y="42862"/>
                </a:lnTo>
                <a:lnTo>
                  <a:pt x="82526" y="43495"/>
                </a:lnTo>
                <a:lnTo>
                  <a:pt x="81781" y="44127"/>
                </a:lnTo>
                <a:lnTo>
                  <a:pt x="81000" y="44686"/>
                </a:lnTo>
                <a:lnTo>
                  <a:pt x="80219" y="45244"/>
                </a:lnTo>
                <a:lnTo>
                  <a:pt x="79400" y="45765"/>
                </a:lnTo>
                <a:lnTo>
                  <a:pt x="78544" y="46285"/>
                </a:lnTo>
                <a:lnTo>
                  <a:pt x="77689" y="46732"/>
                </a:lnTo>
                <a:lnTo>
                  <a:pt x="76833" y="47141"/>
                </a:lnTo>
                <a:lnTo>
                  <a:pt x="75903" y="47550"/>
                </a:lnTo>
                <a:lnTo>
                  <a:pt x="75010" y="47885"/>
                </a:lnTo>
                <a:lnTo>
                  <a:pt x="74042" y="48220"/>
                </a:lnTo>
                <a:lnTo>
                  <a:pt x="73112" y="48518"/>
                </a:lnTo>
                <a:lnTo>
                  <a:pt x="72108" y="48741"/>
                </a:lnTo>
                <a:lnTo>
                  <a:pt x="71140" y="48964"/>
                </a:lnTo>
                <a:lnTo>
                  <a:pt x="70098" y="49150"/>
                </a:lnTo>
                <a:lnTo>
                  <a:pt x="69094" y="49299"/>
                </a:lnTo>
                <a:lnTo>
                  <a:pt x="67978" y="49411"/>
                </a:lnTo>
                <a:lnTo>
                  <a:pt x="66899" y="49485"/>
                </a:lnTo>
                <a:lnTo>
                  <a:pt x="65782" y="49522"/>
                </a:lnTo>
                <a:lnTo>
                  <a:pt x="64666" y="49485"/>
                </a:lnTo>
                <a:lnTo>
                  <a:pt x="63513" y="49448"/>
                </a:lnTo>
                <a:lnTo>
                  <a:pt x="62397" y="49374"/>
                </a:lnTo>
                <a:lnTo>
                  <a:pt x="61243" y="49225"/>
                </a:lnTo>
                <a:lnTo>
                  <a:pt x="60052" y="49076"/>
                </a:lnTo>
                <a:lnTo>
                  <a:pt x="58899" y="48890"/>
                </a:lnTo>
                <a:lnTo>
                  <a:pt x="57708" y="48629"/>
                </a:lnTo>
                <a:lnTo>
                  <a:pt x="56518" y="48332"/>
                </a:lnTo>
                <a:lnTo>
                  <a:pt x="55290" y="48034"/>
                </a:lnTo>
                <a:lnTo>
                  <a:pt x="54099" y="47662"/>
                </a:lnTo>
                <a:lnTo>
                  <a:pt x="52872" y="47253"/>
                </a:lnTo>
                <a:lnTo>
                  <a:pt x="51644" y="46844"/>
                </a:lnTo>
                <a:lnTo>
                  <a:pt x="50379" y="46360"/>
                </a:lnTo>
                <a:lnTo>
                  <a:pt x="49039" y="45802"/>
                </a:lnTo>
                <a:lnTo>
                  <a:pt x="47663" y="45169"/>
                </a:lnTo>
                <a:lnTo>
                  <a:pt x="46286" y="44537"/>
                </a:lnTo>
                <a:lnTo>
                  <a:pt x="44909" y="43830"/>
                </a:lnTo>
                <a:lnTo>
                  <a:pt x="43533" y="43086"/>
                </a:lnTo>
                <a:lnTo>
                  <a:pt x="42156" y="42304"/>
                </a:lnTo>
                <a:lnTo>
                  <a:pt x="40779" y="41486"/>
                </a:lnTo>
                <a:lnTo>
                  <a:pt x="39403" y="40630"/>
                </a:lnTo>
                <a:lnTo>
                  <a:pt x="37989" y="39700"/>
                </a:lnTo>
                <a:lnTo>
                  <a:pt x="36612" y="38732"/>
                </a:lnTo>
                <a:lnTo>
                  <a:pt x="35198" y="37765"/>
                </a:lnTo>
                <a:lnTo>
                  <a:pt x="33784" y="36723"/>
                </a:lnTo>
                <a:lnTo>
                  <a:pt x="32408" y="35607"/>
                </a:lnTo>
                <a:lnTo>
                  <a:pt x="30994" y="34491"/>
                </a:lnTo>
                <a:lnTo>
                  <a:pt x="29580" y="33337"/>
                </a:lnTo>
                <a:lnTo>
                  <a:pt x="28203" y="32110"/>
                </a:lnTo>
                <a:lnTo>
                  <a:pt x="26641" y="30733"/>
                </a:lnTo>
                <a:lnTo>
                  <a:pt x="25115" y="29319"/>
                </a:lnTo>
                <a:lnTo>
                  <a:pt x="23590" y="27868"/>
                </a:lnTo>
                <a:lnTo>
                  <a:pt x="22027" y="26343"/>
                </a:lnTo>
                <a:lnTo>
                  <a:pt x="20501" y="24780"/>
                </a:lnTo>
                <a:lnTo>
                  <a:pt x="18976" y="23143"/>
                </a:lnTo>
                <a:lnTo>
                  <a:pt x="17450" y="21506"/>
                </a:lnTo>
                <a:lnTo>
                  <a:pt x="15925" y="19794"/>
                </a:lnTo>
                <a:lnTo>
                  <a:pt x="14399" y="18008"/>
                </a:lnTo>
                <a:lnTo>
                  <a:pt x="12874" y="16222"/>
                </a:lnTo>
                <a:lnTo>
                  <a:pt x="11348" y="14362"/>
                </a:lnTo>
                <a:lnTo>
                  <a:pt x="9823" y="12502"/>
                </a:lnTo>
                <a:lnTo>
                  <a:pt x="8335" y="10530"/>
                </a:lnTo>
                <a:lnTo>
                  <a:pt x="6809" y="8558"/>
                </a:lnTo>
                <a:lnTo>
                  <a:pt x="5321" y="6548"/>
                </a:lnTo>
                <a:lnTo>
                  <a:pt x="3833" y="4465"/>
                </a:lnTo>
                <a:lnTo>
                  <a:pt x="2270" y="2270"/>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164" name="Google Shape;164;p15"/>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Font typeface="Nunito Sans"/>
              <a:buChar char="●"/>
              <a:defRPr/>
            </a:lvl1pPr>
            <a:lvl2pPr indent="-304800" lvl="1" marL="914400">
              <a:spcBef>
                <a:spcPts val="800"/>
              </a:spcBef>
              <a:spcAft>
                <a:spcPts val="0"/>
              </a:spcAft>
              <a:buClr>
                <a:schemeClr val="dk1"/>
              </a:buClr>
              <a:buSzPts val="1200"/>
              <a:buFont typeface="Nunito Sans"/>
              <a:buChar char="○"/>
              <a:defRPr/>
            </a:lvl2pPr>
            <a:lvl3pPr indent="-304800" lvl="2" marL="1371600">
              <a:spcBef>
                <a:spcPts val="800"/>
              </a:spcBef>
              <a:spcAft>
                <a:spcPts val="0"/>
              </a:spcAft>
              <a:buClr>
                <a:schemeClr val="dk1"/>
              </a:buClr>
              <a:buSzPts val="1200"/>
              <a:buFont typeface="Nunito Sans"/>
              <a:buChar char="■"/>
              <a:defRPr/>
            </a:lvl3pPr>
            <a:lvl4pPr indent="-304800" lvl="3" marL="1828800">
              <a:spcBef>
                <a:spcPts val="800"/>
              </a:spcBef>
              <a:spcAft>
                <a:spcPts val="0"/>
              </a:spcAft>
              <a:buClr>
                <a:schemeClr val="dk1"/>
              </a:buClr>
              <a:buSzPts val="1200"/>
              <a:buFont typeface="Nunito Sans"/>
              <a:buChar char="●"/>
              <a:defRPr/>
            </a:lvl4pPr>
            <a:lvl5pPr indent="-304800" lvl="4" marL="2286000">
              <a:spcBef>
                <a:spcPts val="800"/>
              </a:spcBef>
              <a:spcAft>
                <a:spcPts val="0"/>
              </a:spcAft>
              <a:buClr>
                <a:schemeClr val="dk1"/>
              </a:buClr>
              <a:buSzPts val="1200"/>
              <a:buFont typeface="Nunito Sans"/>
              <a:buChar char="○"/>
              <a:defRPr/>
            </a:lvl5pPr>
            <a:lvl6pPr indent="-304800" lvl="5" marL="2743200">
              <a:spcBef>
                <a:spcPts val="800"/>
              </a:spcBef>
              <a:spcAft>
                <a:spcPts val="0"/>
              </a:spcAft>
              <a:buClr>
                <a:schemeClr val="dk1"/>
              </a:buClr>
              <a:buSzPts val="1200"/>
              <a:buFont typeface="Nunito Sans"/>
              <a:buChar char="■"/>
              <a:defRPr/>
            </a:lvl6pPr>
            <a:lvl7pPr indent="-304800" lvl="6" marL="3200400">
              <a:spcBef>
                <a:spcPts val="800"/>
              </a:spcBef>
              <a:spcAft>
                <a:spcPts val="0"/>
              </a:spcAft>
              <a:buClr>
                <a:schemeClr val="dk1"/>
              </a:buClr>
              <a:buSzPts val="1200"/>
              <a:buFont typeface="Nunito Sans"/>
              <a:buChar char="●"/>
              <a:defRPr/>
            </a:lvl7pPr>
            <a:lvl8pPr indent="-304800" lvl="7" marL="3657600">
              <a:spcBef>
                <a:spcPts val="800"/>
              </a:spcBef>
              <a:spcAft>
                <a:spcPts val="0"/>
              </a:spcAft>
              <a:buClr>
                <a:schemeClr val="dk1"/>
              </a:buClr>
              <a:buSzPts val="1200"/>
              <a:buFont typeface="Nunito Sans"/>
              <a:buChar char="○"/>
              <a:defRPr/>
            </a:lvl8pPr>
            <a:lvl9pPr indent="-304800" lvl="8" marL="4114800">
              <a:spcBef>
                <a:spcPts val="800"/>
              </a:spcBef>
              <a:spcAft>
                <a:spcPts val="800"/>
              </a:spcAft>
              <a:buClr>
                <a:schemeClr val="dk1"/>
              </a:buClr>
              <a:buSzPts val="1200"/>
              <a:buFont typeface="Nunito Sans"/>
              <a:buChar char="■"/>
              <a:defRPr/>
            </a:lvl9pPr>
          </a:lstStyle>
          <a:p/>
        </p:txBody>
      </p:sp>
      <p:sp>
        <p:nvSpPr>
          <p:cNvPr id="165" name="Google Shape;165;p15"/>
          <p:cNvSpPr/>
          <p:nvPr>
            <p:ph idx="2" type="pic"/>
          </p:nvPr>
        </p:nvSpPr>
        <p:spPr>
          <a:xfrm>
            <a:off x="5212300" y="460300"/>
            <a:ext cx="3702900" cy="4136100"/>
          </a:xfrm>
          <a:prstGeom prst="roundRect">
            <a:avLst>
              <a:gd fmla="val 6865" name="adj"/>
            </a:avLst>
          </a:prstGeom>
          <a:noFill/>
          <a:ln>
            <a:noFill/>
          </a:ln>
        </p:spPr>
      </p:sp>
      <p:sp>
        <p:nvSpPr>
          <p:cNvPr id="166" name="Google Shape;166;p15"/>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67" name="Google Shape;167;p15"/>
          <p:cNvSpPr/>
          <p:nvPr/>
        </p:nvSpPr>
        <p:spPr>
          <a:xfrm>
            <a:off x="4680310" y="3856552"/>
            <a:ext cx="2576544" cy="1302560"/>
          </a:xfrm>
          <a:custGeom>
            <a:rect b="b" l="l" r="r" t="t"/>
            <a:pathLst>
              <a:path extrusionOk="0" h="40705" w="80517">
                <a:moveTo>
                  <a:pt x="2568" y="1"/>
                </a:moveTo>
                <a:lnTo>
                  <a:pt x="2122" y="75"/>
                </a:lnTo>
                <a:lnTo>
                  <a:pt x="1750" y="149"/>
                </a:lnTo>
                <a:lnTo>
                  <a:pt x="1378" y="261"/>
                </a:lnTo>
                <a:lnTo>
                  <a:pt x="1080" y="447"/>
                </a:lnTo>
                <a:lnTo>
                  <a:pt x="782" y="633"/>
                </a:lnTo>
                <a:lnTo>
                  <a:pt x="559" y="856"/>
                </a:lnTo>
                <a:lnTo>
                  <a:pt x="373" y="1154"/>
                </a:lnTo>
                <a:lnTo>
                  <a:pt x="224" y="1452"/>
                </a:lnTo>
                <a:lnTo>
                  <a:pt x="112" y="1824"/>
                </a:lnTo>
                <a:lnTo>
                  <a:pt x="38" y="2233"/>
                </a:lnTo>
                <a:lnTo>
                  <a:pt x="1" y="2717"/>
                </a:lnTo>
                <a:lnTo>
                  <a:pt x="38" y="3200"/>
                </a:lnTo>
                <a:lnTo>
                  <a:pt x="112" y="3759"/>
                </a:lnTo>
                <a:lnTo>
                  <a:pt x="261" y="4317"/>
                </a:lnTo>
                <a:lnTo>
                  <a:pt x="410" y="4949"/>
                </a:lnTo>
                <a:lnTo>
                  <a:pt x="633" y="5619"/>
                </a:lnTo>
                <a:lnTo>
                  <a:pt x="931" y="6326"/>
                </a:lnTo>
                <a:lnTo>
                  <a:pt x="1229" y="7107"/>
                </a:lnTo>
                <a:lnTo>
                  <a:pt x="1601" y="7888"/>
                </a:lnTo>
                <a:lnTo>
                  <a:pt x="2010" y="8744"/>
                </a:lnTo>
                <a:lnTo>
                  <a:pt x="2977" y="10567"/>
                </a:lnTo>
                <a:lnTo>
                  <a:pt x="4131" y="12539"/>
                </a:lnTo>
                <a:lnTo>
                  <a:pt x="5507" y="14697"/>
                </a:lnTo>
                <a:lnTo>
                  <a:pt x="7033" y="17004"/>
                </a:lnTo>
                <a:lnTo>
                  <a:pt x="8782" y="19497"/>
                </a:lnTo>
                <a:lnTo>
                  <a:pt x="10716" y="22139"/>
                </a:lnTo>
                <a:lnTo>
                  <a:pt x="12800" y="24966"/>
                </a:lnTo>
                <a:lnTo>
                  <a:pt x="15107" y="27980"/>
                </a:lnTo>
                <a:lnTo>
                  <a:pt x="17600" y="31143"/>
                </a:lnTo>
                <a:lnTo>
                  <a:pt x="20279" y="34454"/>
                </a:lnTo>
                <a:lnTo>
                  <a:pt x="22883" y="37617"/>
                </a:lnTo>
                <a:lnTo>
                  <a:pt x="25450" y="40705"/>
                </a:lnTo>
                <a:lnTo>
                  <a:pt x="26232" y="40705"/>
                </a:lnTo>
                <a:lnTo>
                  <a:pt x="23516" y="37431"/>
                </a:lnTo>
                <a:lnTo>
                  <a:pt x="20762" y="34082"/>
                </a:lnTo>
                <a:lnTo>
                  <a:pt x="17525" y="30064"/>
                </a:lnTo>
                <a:lnTo>
                  <a:pt x="14623" y="26343"/>
                </a:lnTo>
                <a:lnTo>
                  <a:pt x="12056" y="22957"/>
                </a:lnTo>
                <a:lnTo>
                  <a:pt x="9786" y="19906"/>
                </a:lnTo>
                <a:lnTo>
                  <a:pt x="7814" y="17116"/>
                </a:lnTo>
                <a:lnTo>
                  <a:pt x="6140" y="14623"/>
                </a:lnTo>
                <a:lnTo>
                  <a:pt x="4726" y="12353"/>
                </a:lnTo>
                <a:lnTo>
                  <a:pt x="3536" y="10381"/>
                </a:lnTo>
                <a:lnTo>
                  <a:pt x="2605" y="8633"/>
                </a:lnTo>
                <a:lnTo>
                  <a:pt x="1861" y="7070"/>
                </a:lnTo>
                <a:lnTo>
                  <a:pt x="1564" y="6400"/>
                </a:lnTo>
                <a:lnTo>
                  <a:pt x="1303" y="5730"/>
                </a:lnTo>
                <a:lnTo>
                  <a:pt x="1080" y="5135"/>
                </a:lnTo>
                <a:lnTo>
                  <a:pt x="931" y="4614"/>
                </a:lnTo>
                <a:lnTo>
                  <a:pt x="782" y="4093"/>
                </a:lnTo>
                <a:lnTo>
                  <a:pt x="708" y="3647"/>
                </a:lnTo>
                <a:lnTo>
                  <a:pt x="633" y="3238"/>
                </a:lnTo>
                <a:lnTo>
                  <a:pt x="596" y="2828"/>
                </a:lnTo>
                <a:lnTo>
                  <a:pt x="596" y="2493"/>
                </a:lnTo>
                <a:lnTo>
                  <a:pt x="633" y="2196"/>
                </a:lnTo>
                <a:lnTo>
                  <a:pt x="708" y="1935"/>
                </a:lnTo>
                <a:lnTo>
                  <a:pt x="782" y="1675"/>
                </a:lnTo>
                <a:lnTo>
                  <a:pt x="894" y="1452"/>
                </a:lnTo>
                <a:lnTo>
                  <a:pt x="1043" y="1228"/>
                </a:lnTo>
                <a:lnTo>
                  <a:pt x="1191" y="1080"/>
                </a:lnTo>
                <a:lnTo>
                  <a:pt x="1415" y="931"/>
                </a:lnTo>
                <a:lnTo>
                  <a:pt x="1675" y="782"/>
                </a:lnTo>
                <a:lnTo>
                  <a:pt x="1936" y="708"/>
                </a:lnTo>
                <a:lnTo>
                  <a:pt x="2233" y="633"/>
                </a:lnTo>
                <a:lnTo>
                  <a:pt x="2605" y="596"/>
                </a:lnTo>
                <a:lnTo>
                  <a:pt x="3201" y="596"/>
                </a:lnTo>
                <a:lnTo>
                  <a:pt x="3647" y="670"/>
                </a:lnTo>
                <a:lnTo>
                  <a:pt x="4577" y="819"/>
                </a:lnTo>
                <a:lnTo>
                  <a:pt x="5694" y="1117"/>
                </a:lnTo>
                <a:lnTo>
                  <a:pt x="6959" y="1526"/>
                </a:lnTo>
                <a:lnTo>
                  <a:pt x="8372" y="2010"/>
                </a:lnTo>
                <a:lnTo>
                  <a:pt x="9898" y="2605"/>
                </a:lnTo>
                <a:lnTo>
                  <a:pt x="11572" y="3312"/>
                </a:lnTo>
                <a:lnTo>
                  <a:pt x="13358" y="4093"/>
                </a:lnTo>
                <a:lnTo>
                  <a:pt x="15256" y="4949"/>
                </a:lnTo>
                <a:lnTo>
                  <a:pt x="17302" y="5917"/>
                </a:lnTo>
                <a:lnTo>
                  <a:pt x="19423" y="6958"/>
                </a:lnTo>
                <a:lnTo>
                  <a:pt x="21693" y="8075"/>
                </a:lnTo>
                <a:lnTo>
                  <a:pt x="26455" y="10530"/>
                </a:lnTo>
                <a:lnTo>
                  <a:pt x="31552" y="13246"/>
                </a:lnTo>
                <a:lnTo>
                  <a:pt x="36947" y="16186"/>
                </a:lnTo>
                <a:lnTo>
                  <a:pt x="42603" y="19311"/>
                </a:lnTo>
                <a:lnTo>
                  <a:pt x="48482" y="22660"/>
                </a:lnTo>
                <a:lnTo>
                  <a:pt x="54509" y="26083"/>
                </a:lnTo>
                <a:lnTo>
                  <a:pt x="60648" y="29655"/>
                </a:lnTo>
                <a:lnTo>
                  <a:pt x="66862" y="33301"/>
                </a:lnTo>
                <a:lnTo>
                  <a:pt x="73113" y="36984"/>
                </a:lnTo>
                <a:lnTo>
                  <a:pt x="79326" y="40705"/>
                </a:lnTo>
                <a:lnTo>
                  <a:pt x="80517" y="40705"/>
                </a:lnTo>
                <a:lnTo>
                  <a:pt x="76387" y="38249"/>
                </a:lnTo>
                <a:lnTo>
                  <a:pt x="68499" y="33561"/>
                </a:lnTo>
                <a:lnTo>
                  <a:pt x="61058" y="29208"/>
                </a:lnTo>
                <a:lnTo>
                  <a:pt x="54063" y="25115"/>
                </a:lnTo>
                <a:lnTo>
                  <a:pt x="47477" y="21357"/>
                </a:lnTo>
                <a:lnTo>
                  <a:pt x="41301" y="17897"/>
                </a:lnTo>
                <a:lnTo>
                  <a:pt x="35608" y="14735"/>
                </a:lnTo>
                <a:lnTo>
                  <a:pt x="30325" y="11870"/>
                </a:lnTo>
                <a:lnTo>
                  <a:pt x="25450" y="9340"/>
                </a:lnTo>
                <a:lnTo>
                  <a:pt x="21060" y="7107"/>
                </a:lnTo>
                <a:lnTo>
                  <a:pt x="17079" y="5172"/>
                </a:lnTo>
                <a:lnTo>
                  <a:pt x="15256" y="4317"/>
                </a:lnTo>
                <a:lnTo>
                  <a:pt x="13581" y="3535"/>
                </a:lnTo>
                <a:lnTo>
                  <a:pt x="11982" y="2828"/>
                </a:lnTo>
                <a:lnTo>
                  <a:pt x="10493" y="2196"/>
                </a:lnTo>
                <a:lnTo>
                  <a:pt x="9117" y="1675"/>
                </a:lnTo>
                <a:lnTo>
                  <a:pt x="7814" y="1191"/>
                </a:lnTo>
                <a:lnTo>
                  <a:pt x="6661" y="819"/>
                </a:lnTo>
                <a:lnTo>
                  <a:pt x="5619" y="484"/>
                </a:lnTo>
                <a:lnTo>
                  <a:pt x="4689" y="261"/>
                </a:lnTo>
                <a:lnTo>
                  <a:pt x="3870" y="112"/>
                </a:lnTo>
                <a:lnTo>
                  <a:pt x="3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168" name="Google Shape;168;p1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169" name="Google Shape;169;p15"/>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
    <p:spTree>
      <p:nvGrpSpPr>
        <p:cNvPr id="170" name="Shape 170"/>
        <p:cNvGrpSpPr/>
        <p:nvPr/>
      </p:nvGrpSpPr>
      <p:grpSpPr>
        <a:xfrm>
          <a:off x="0" y="0"/>
          <a:ext cx="0" cy="0"/>
          <a:chOff x="0" y="0"/>
          <a:chExt cx="0" cy="0"/>
        </a:xfrm>
      </p:grpSpPr>
      <p:sp>
        <p:nvSpPr>
          <p:cNvPr id="171" name="Google Shape;171;p16"/>
          <p:cNvSpPr txBox="1"/>
          <p:nvPr>
            <p:ph idx="1" type="subTitle"/>
          </p:nvPr>
        </p:nvSpPr>
        <p:spPr>
          <a:xfrm>
            <a:off x="228600"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172" name="Google Shape;172;p16"/>
          <p:cNvSpPr txBox="1"/>
          <p:nvPr>
            <p:ph idx="2" type="subTitle"/>
          </p:nvPr>
        </p:nvSpPr>
        <p:spPr>
          <a:xfrm>
            <a:off x="3156613"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173" name="Google Shape;173;p16"/>
          <p:cNvSpPr txBox="1"/>
          <p:nvPr>
            <p:ph idx="3" type="subTitle"/>
          </p:nvPr>
        </p:nvSpPr>
        <p:spPr>
          <a:xfrm>
            <a:off x="6084638"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174" name="Google Shape;174;p16"/>
          <p:cNvSpPr txBox="1"/>
          <p:nvPr>
            <p:ph idx="4" type="body"/>
          </p:nvPr>
        </p:nvSpPr>
        <p:spPr>
          <a:xfrm>
            <a:off x="228600" y="3133800"/>
            <a:ext cx="2834700" cy="722100"/>
          </a:xfrm>
          <a:prstGeom prst="rect">
            <a:avLst/>
          </a:prstGeom>
        </p:spPr>
        <p:txBody>
          <a:bodyPr anchorCtr="0" anchor="t" bIns="91425" lIns="274300" spcFirstLastPara="1" rIns="274300" wrap="square" tIns="91425">
            <a:noAutofit/>
          </a:bodyPr>
          <a:lstStyle>
            <a:lvl1pPr indent="-292100" lvl="0" marL="457200">
              <a:spcBef>
                <a:spcPts val="0"/>
              </a:spcBef>
              <a:spcAft>
                <a:spcPts val="0"/>
              </a:spcAft>
              <a:buSzPts val="1000"/>
              <a:buFont typeface="Nunito Sans"/>
              <a:buChar char="●"/>
              <a:defRPr sz="1000"/>
            </a:lvl1pPr>
            <a:lvl2pPr indent="-292100" lvl="1" marL="914400">
              <a:spcBef>
                <a:spcPts val="800"/>
              </a:spcBef>
              <a:spcAft>
                <a:spcPts val="0"/>
              </a:spcAft>
              <a:buSzPts val="1000"/>
              <a:buFont typeface="Nunito Sans"/>
              <a:buChar char="○"/>
              <a:defRPr sz="1000"/>
            </a:lvl2pPr>
            <a:lvl3pPr indent="-292100" lvl="2" marL="1371600">
              <a:spcBef>
                <a:spcPts val="800"/>
              </a:spcBef>
              <a:spcAft>
                <a:spcPts val="0"/>
              </a:spcAft>
              <a:buSzPts val="1000"/>
              <a:buFont typeface="Nunito Sans"/>
              <a:buChar char="■"/>
              <a:defRPr sz="1000"/>
            </a:lvl3pPr>
            <a:lvl4pPr indent="-292100" lvl="3" marL="1828800">
              <a:spcBef>
                <a:spcPts val="800"/>
              </a:spcBef>
              <a:spcAft>
                <a:spcPts val="0"/>
              </a:spcAft>
              <a:buSzPts val="1000"/>
              <a:buFont typeface="Nunito Sans"/>
              <a:buChar char="●"/>
              <a:defRPr sz="1000"/>
            </a:lvl4pPr>
            <a:lvl5pPr indent="-292100" lvl="4" marL="2286000">
              <a:spcBef>
                <a:spcPts val="800"/>
              </a:spcBef>
              <a:spcAft>
                <a:spcPts val="0"/>
              </a:spcAft>
              <a:buSzPts val="1000"/>
              <a:buFont typeface="Nunito Sans"/>
              <a:buChar char="○"/>
              <a:defRPr sz="1000"/>
            </a:lvl5pPr>
            <a:lvl6pPr indent="-292100" lvl="5" marL="2743200">
              <a:spcBef>
                <a:spcPts val="800"/>
              </a:spcBef>
              <a:spcAft>
                <a:spcPts val="0"/>
              </a:spcAft>
              <a:buSzPts val="1000"/>
              <a:buFont typeface="Nunito Sans"/>
              <a:buChar char="■"/>
              <a:defRPr sz="1000"/>
            </a:lvl6pPr>
            <a:lvl7pPr indent="-292100" lvl="6" marL="3200400">
              <a:spcBef>
                <a:spcPts val="800"/>
              </a:spcBef>
              <a:spcAft>
                <a:spcPts val="0"/>
              </a:spcAft>
              <a:buSzPts val="1000"/>
              <a:buFont typeface="Nunito Sans"/>
              <a:buChar char="●"/>
              <a:defRPr sz="1000"/>
            </a:lvl7pPr>
            <a:lvl8pPr indent="-292100" lvl="7" marL="3657600">
              <a:spcBef>
                <a:spcPts val="800"/>
              </a:spcBef>
              <a:spcAft>
                <a:spcPts val="0"/>
              </a:spcAft>
              <a:buSzPts val="1000"/>
              <a:buFont typeface="Nunito Sans"/>
              <a:buChar char="○"/>
              <a:defRPr sz="1000"/>
            </a:lvl8pPr>
            <a:lvl9pPr indent="-292100" lvl="8" marL="4114800">
              <a:spcBef>
                <a:spcPts val="800"/>
              </a:spcBef>
              <a:spcAft>
                <a:spcPts val="800"/>
              </a:spcAft>
              <a:buSzPts val="1000"/>
              <a:buFont typeface="Nunito Sans"/>
              <a:buChar char="■"/>
              <a:defRPr sz="1000"/>
            </a:lvl9pPr>
          </a:lstStyle>
          <a:p/>
        </p:txBody>
      </p:sp>
      <p:sp>
        <p:nvSpPr>
          <p:cNvPr id="175" name="Google Shape;175;p16"/>
          <p:cNvSpPr txBox="1"/>
          <p:nvPr>
            <p:ph idx="5" type="body"/>
          </p:nvPr>
        </p:nvSpPr>
        <p:spPr>
          <a:xfrm>
            <a:off x="3156613" y="3133800"/>
            <a:ext cx="2834700" cy="722100"/>
          </a:xfrm>
          <a:prstGeom prst="rect">
            <a:avLst/>
          </a:prstGeom>
        </p:spPr>
        <p:txBody>
          <a:bodyPr anchorCtr="0" anchor="t" bIns="91425" lIns="274300" spcFirstLastPara="1" rIns="274300" wrap="square" tIns="91425">
            <a:no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800"/>
              </a:spcBef>
              <a:spcAft>
                <a:spcPts val="0"/>
              </a:spcAft>
              <a:buClr>
                <a:schemeClr val="dk1"/>
              </a:buClr>
              <a:buSzPts val="1000"/>
              <a:buFont typeface="Nunito Sans"/>
              <a:buChar char="○"/>
              <a:defRPr sz="1000"/>
            </a:lvl2pPr>
            <a:lvl3pPr indent="-292100" lvl="2" marL="1371600">
              <a:lnSpc>
                <a:spcPct val="115000"/>
              </a:lnSpc>
              <a:spcBef>
                <a:spcPts val="800"/>
              </a:spcBef>
              <a:spcAft>
                <a:spcPts val="0"/>
              </a:spcAft>
              <a:buClr>
                <a:schemeClr val="dk1"/>
              </a:buClr>
              <a:buSzPts val="1000"/>
              <a:buFont typeface="Nunito Sans"/>
              <a:buChar char="■"/>
              <a:defRPr sz="1000"/>
            </a:lvl3pPr>
            <a:lvl4pPr indent="-292100" lvl="3" marL="1828800">
              <a:lnSpc>
                <a:spcPct val="115000"/>
              </a:lnSpc>
              <a:spcBef>
                <a:spcPts val="800"/>
              </a:spcBef>
              <a:spcAft>
                <a:spcPts val="0"/>
              </a:spcAft>
              <a:buClr>
                <a:schemeClr val="dk1"/>
              </a:buClr>
              <a:buSzPts val="1000"/>
              <a:buFont typeface="Nunito Sans"/>
              <a:buChar char="●"/>
              <a:defRPr sz="1000"/>
            </a:lvl4pPr>
            <a:lvl5pPr indent="-292100" lvl="4" marL="2286000">
              <a:lnSpc>
                <a:spcPct val="115000"/>
              </a:lnSpc>
              <a:spcBef>
                <a:spcPts val="800"/>
              </a:spcBef>
              <a:spcAft>
                <a:spcPts val="0"/>
              </a:spcAft>
              <a:buClr>
                <a:schemeClr val="dk1"/>
              </a:buClr>
              <a:buSzPts val="1000"/>
              <a:buFont typeface="Nunito Sans"/>
              <a:buChar char="○"/>
              <a:defRPr sz="1000"/>
            </a:lvl5pPr>
            <a:lvl6pPr indent="-292100" lvl="5" marL="2743200">
              <a:lnSpc>
                <a:spcPct val="115000"/>
              </a:lnSpc>
              <a:spcBef>
                <a:spcPts val="800"/>
              </a:spcBef>
              <a:spcAft>
                <a:spcPts val="0"/>
              </a:spcAft>
              <a:buClr>
                <a:schemeClr val="dk1"/>
              </a:buClr>
              <a:buSzPts val="1000"/>
              <a:buFont typeface="Nunito Sans"/>
              <a:buChar char="■"/>
              <a:defRPr sz="1000"/>
            </a:lvl6pPr>
            <a:lvl7pPr indent="-292100" lvl="6" marL="3200400">
              <a:lnSpc>
                <a:spcPct val="115000"/>
              </a:lnSpc>
              <a:spcBef>
                <a:spcPts val="800"/>
              </a:spcBef>
              <a:spcAft>
                <a:spcPts val="0"/>
              </a:spcAft>
              <a:buClr>
                <a:schemeClr val="dk1"/>
              </a:buClr>
              <a:buSzPts val="1000"/>
              <a:buFont typeface="Nunito Sans"/>
              <a:buChar char="●"/>
              <a:defRPr sz="1000"/>
            </a:lvl7pPr>
            <a:lvl8pPr indent="-292100" lvl="7" marL="3657600">
              <a:lnSpc>
                <a:spcPct val="115000"/>
              </a:lnSpc>
              <a:spcBef>
                <a:spcPts val="800"/>
              </a:spcBef>
              <a:spcAft>
                <a:spcPts val="0"/>
              </a:spcAft>
              <a:buClr>
                <a:schemeClr val="dk1"/>
              </a:buClr>
              <a:buSzPts val="1000"/>
              <a:buFont typeface="Nunito Sans"/>
              <a:buChar char="○"/>
              <a:defRPr sz="1000"/>
            </a:lvl8pPr>
            <a:lvl9pPr indent="-292100" lvl="8" marL="4114800">
              <a:lnSpc>
                <a:spcPct val="115000"/>
              </a:lnSpc>
              <a:spcBef>
                <a:spcPts val="800"/>
              </a:spcBef>
              <a:spcAft>
                <a:spcPts val="800"/>
              </a:spcAft>
              <a:buClr>
                <a:schemeClr val="dk1"/>
              </a:buClr>
              <a:buSzPts val="1000"/>
              <a:buFont typeface="Nunito Sans"/>
              <a:buChar char="■"/>
              <a:defRPr sz="1000"/>
            </a:lvl9pPr>
          </a:lstStyle>
          <a:p/>
        </p:txBody>
      </p:sp>
      <p:sp>
        <p:nvSpPr>
          <p:cNvPr id="176" name="Google Shape;176;p16"/>
          <p:cNvSpPr txBox="1"/>
          <p:nvPr>
            <p:ph idx="6" type="body"/>
          </p:nvPr>
        </p:nvSpPr>
        <p:spPr>
          <a:xfrm>
            <a:off x="6084638" y="3133800"/>
            <a:ext cx="2834700" cy="722100"/>
          </a:xfrm>
          <a:prstGeom prst="rect">
            <a:avLst/>
          </a:prstGeom>
        </p:spPr>
        <p:txBody>
          <a:bodyPr anchorCtr="0" anchor="t" bIns="91425" lIns="274300" spcFirstLastPara="1" rIns="274300" wrap="square" tIns="91425">
            <a:no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800"/>
              </a:spcBef>
              <a:spcAft>
                <a:spcPts val="0"/>
              </a:spcAft>
              <a:buClr>
                <a:schemeClr val="dk1"/>
              </a:buClr>
              <a:buSzPts val="1000"/>
              <a:buFont typeface="Nunito Sans"/>
              <a:buChar char="○"/>
              <a:defRPr sz="1000"/>
            </a:lvl2pPr>
            <a:lvl3pPr indent="-292100" lvl="2" marL="1371600">
              <a:lnSpc>
                <a:spcPct val="115000"/>
              </a:lnSpc>
              <a:spcBef>
                <a:spcPts val="800"/>
              </a:spcBef>
              <a:spcAft>
                <a:spcPts val="0"/>
              </a:spcAft>
              <a:buClr>
                <a:schemeClr val="dk1"/>
              </a:buClr>
              <a:buSzPts val="1000"/>
              <a:buFont typeface="Nunito Sans"/>
              <a:buChar char="■"/>
              <a:defRPr sz="1000"/>
            </a:lvl3pPr>
            <a:lvl4pPr indent="-292100" lvl="3" marL="1828800">
              <a:lnSpc>
                <a:spcPct val="115000"/>
              </a:lnSpc>
              <a:spcBef>
                <a:spcPts val="800"/>
              </a:spcBef>
              <a:spcAft>
                <a:spcPts val="0"/>
              </a:spcAft>
              <a:buClr>
                <a:schemeClr val="dk1"/>
              </a:buClr>
              <a:buSzPts val="1000"/>
              <a:buFont typeface="Nunito Sans"/>
              <a:buChar char="●"/>
              <a:defRPr sz="1000"/>
            </a:lvl4pPr>
            <a:lvl5pPr indent="-292100" lvl="4" marL="2286000">
              <a:lnSpc>
                <a:spcPct val="115000"/>
              </a:lnSpc>
              <a:spcBef>
                <a:spcPts val="800"/>
              </a:spcBef>
              <a:spcAft>
                <a:spcPts val="0"/>
              </a:spcAft>
              <a:buClr>
                <a:schemeClr val="dk1"/>
              </a:buClr>
              <a:buSzPts val="1000"/>
              <a:buFont typeface="Nunito Sans"/>
              <a:buChar char="○"/>
              <a:defRPr sz="1000"/>
            </a:lvl5pPr>
            <a:lvl6pPr indent="-292100" lvl="5" marL="2743200">
              <a:lnSpc>
                <a:spcPct val="115000"/>
              </a:lnSpc>
              <a:spcBef>
                <a:spcPts val="800"/>
              </a:spcBef>
              <a:spcAft>
                <a:spcPts val="0"/>
              </a:spcAft>
              <a:buClr>
                <a:schemeClr val="dk1"/>
              </a:buClr>
              <a:buSzPts val="1000"/>
              <a:buFont typeface="Nunito Sans"/>
              <a:buChar char="■"/>
              <a:defRPr sz="1000"/>
            </a:lvl6pPr>
            <a:lvl7pPr indent="-292100" lvl="6" marL="3200400">
              <a:lnSpc>
                <a:spcPct val="115000"/>
              </a:lnSpc>
              <a:spcBef>
                <a:spcPts val="800"/>
              </a:spcBef>
              <a:spcAft>
                <a:spcPts val="0"/>
              </a:spcAft>
              <a:buClr>
                <a:schemeClr val="dk1"/>
              </a:buClr>
              <a:buSzPts val="1000"/>
              <a:buFont typeface="Nunito Sans"/>
              <a:buChar char="●"/>
              <a:defRPr sz="1000"/>
            </a:lvl7pPr>
            <a:lvl8pPr indent="-292100" lvl="7" marL="3657600">
              <a:lnSpc>
                <a:spcPct val="115000"/>
              </a:lnSpc>
              <a:spcBef>
                <a:spcPts val="800"/>
              </a:spcBef>
              <a:spcAft>
                <a:spcPts val="0"/>
              </a:spcAft>
              <a:buClr>
                <a:schemeClr val="dk1"/>
              </a:buClr>
              <a:buSzPts val="1000"/>
              <a:buFont typeface="Nunito Sans"/>
              <a:buChar char="○"/>
              <a:defRPr sz="1000"/>
            </a:lvl8pPr>
            <a:lvl9pPr indent="-292100" lvl="8" marL="4114800">
              <a:lnSpc>
                <a:spcPct val="115000"/>
              </a:lnSpc>
              <a:spcBef>
                <a:spcPts val="800"/>
              </a:spcBef>
              <a:spcAft>
                <a:spcPts val="800"/>
              </a:spcAft>
              <a:buClr>
                <a:schemeClr val="dk1"/>
              </a:buClr>
              <a:buSzPts val="1000"/>
              <a:buFont typeface="Nunito Sans"/>
              <a:buChar char="■"/>
              <a:defRPr sz="1000"/>
            </a:lvl9pPr>
          </a:lstStyle>
          <a:p/>
        </p:txBody>
      </p:sp>
      <p:sp>
        <p:nvSpPr>
          <p:cNvPr id="177" name="Google Shape;177;p16"/>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78" name="Google Shape;178;p16"/>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79" name="Google Shape;179;p16"/>
          <p:cNvSpPr txBox="1"/>
          <p:nvPr>
            <p:ph idx="7"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2_1_2">
    <p:spTree>
      <p:nvGrpSpPr>
        <p:cNvPr id="180" name="Shape 180"/>
        <p:cNvGrpSpPr/>
        <p:nvPr/>
      </p:nvGrpSpPr>
      <p:grpSpPr>
        <a:xfrm>
          <a:off x="0" y="0"/>
          <a:ext cx="0" cy="0"/>
          <a:chOff x="0" y="0"/>
          <a:chExt cx="0" cy="0"/>
        </a:xfrm>
      </p:grpSpPr>
      <p:pic>
        <p:nvPicPr>
          <p:cNvPr id="181" name="Google Shape;181;p17"/>
          <p:cNvPicPr preferRelativeResize="0"/>
          <p:nvPr/>
        </p:nvPicPr>
        <p:blipFill rotWithShape="1">
          <a:blip r:embed="rId2">
            <a:alphaModFix/>
          </a:blip>
          <a:srcRect b="0" l="533" r="13407" t="71891"/>
          <a:stretch/>
        </p:blipFill>
        <p:spPr>
          <a:xfrm>
            <a:off x="4561500" y="0"/>
            <a:ext cx="4582502" cy="1496699"/>
          </a:xfrm>
          <a:prstGeom prst="rect">
            <a:avLst/>
          </a:prstGeom>
          <a:noFill/>
          <a:ln>
            <a:noFill/>
          </a:ln>
        </p:spPr>
      </p:pic>
      <p:sp>
        <p:nvSpPr>
          <p:cNvPr id="182" name="Google Shape;182;p17"/>
          <p:cNvSpPr txBox="1"/>
          <p:nvPr>
            <p:ph idx="1" type="body"/>
          </p:nvPr>
        </p:nvSpPr>
        <p:spPr>
          <a:xfrm>
            <a:off x="3154650" y="3337800"/>
            <a:ext cx="2834700" cy="1346100"/>
          </a:xfrm>
          <a:prstGeom prst="rect">
            <a:avLst/>
          </a:prstGeom>
        </p:spPr>
        <p:txBody>
          <a:bodyPr anchorCtr="0" anchor="t" bIns="91425" lIns="91425" spcFirstLastPara="1" rIns="91425" wrap="square" tIns="91425">
            <a:spAutoFit/>
          </a:bodyPr>
          <a:lstStyle>
            <a:lvl1pPr indent="-285750" lvl="0" marL="457200">
              <a:lnSpc>
                <a:spcPct val="100000"/>
              </a:lnSpc>
              <a:spcBef>
                <a:spcPts val="0"/>
              </a:spcBef>
              <a:spcAft>
                <a:spcPts val="0"/>
              </a:spcAft>
              <a:buSzPts val="900"/>
              <a:buFont typeface="Nunito Sans"/>
              <a:buChar char="●"/>
              <a:defRPr sz="900"/>
            </a:lvl1pPr>
            <a:lvl2pPr indent="-285750" lvl="1" marL="914400">
              <a:lnSpc>
                <a:spcPct val="100000"/>
              </a:lnSpc>
              <a:spcBef>
                <a:spcPts val="0"/>
              </a:spcBef>
              <a:spcAft>
                <a:spcPts val="0"/>
              </a:spcAft>
              <a:buSzPts val="900"/>
              <a:buFont typeface="Nunito Sans"/>
              <a:buChar char="○"/>
              <a:defRPr sz="900"/>
            </a:lvl2pPr>
            <a:lvl3pPr indent="-285750" lvl="2" marL="1371600">
              <a:lnSpc>
                <a:spcPct val="100000"/>
              </a:lnSpc>
              <a:spcBef>
                <a:spcPts val="0"/>
              </a:spcBef>
              <a:spcAft>
                <a:spcPts val="0"/>
              </a:spcAft>
              <a:buSzPts val="900"/>
              <a:buFont typeface="Nunito Sans"/>
              <a:buChar char="■"/>
              <a:defRPr sz="900"/>
            </a:lvl3pPr>
            <a:lvl4pPr indent="-285750" lvl="3" marL="1828800">
              <a:lnSpc>
                <a:spcPct val="100000"/>
              </a:lnSpc>
              <a:spcBef>
                <a:spcPts val="0"/>
              </a:spcBef>
              <a:spcAft>
                <a:spcPts val="0"/>
              </a:spcAft>
              <a:buSzPts val="900"/>
              <a:buFont typeface="Nunito Sans"/>
              <a:buChar char="●"/>
              <a:defRPr sz="900"/>
            </a:lvl4pPr>
            <a:lvl5pPr indent="-285750" lvl="4" marL="2286000">
              <a:lnSpc>
                <a:spcPct val="100000"/>
              </a:lnSpc>
              <a:spcBef>
                <a:spcPts val="0"/>
              </a:spcBef>
              <a:spcAft>
                <a:spcPts val="0"/>
              </a:spcAft>
              <a:buSzPts val="900"/>
              <a:buFont typeface="Nunito Sans"/>
              <a:buChar char="○"/>
              <a:defRPr sz="900"/>
            </a:lvl5pPr>
            <a:lvl6pPr indent="-285750" lvl="5" marL="2743200">
              <a:lnSpc>
                <a:spcPct val="100000"/>
              </a:lnSpc>
              <a:spcBef>
                <a:spcPts val="0"/>
              </a:spcBef>
              <a:spcAft>
                <a:spcPts val="0"/>
              </a:spcAft>
              <a:buSzPts val="900"/>
              <a:buFont typeface="Nunito Sans"/>
              <a:buChar char="■"/>
              <a:defRPr sz="900"/>
            </a:lvl6pPr>
            <a:lvl7pPr indent="-285750" lvl="6" marL="3200400">
              <a:lnSpc>
                <a:spcPct val="100000"/>
              </a:lnSpc>
              <a:spcBef>
                <a:spcPts val="0"/>
              </a:spcBef>
              <a:spcAft>
                <a:spcPts val="0"/>
              </a:spcAft>
              <a:buSzPts val="900"/>
              <a:buFont typeface="Nunito Sans"/>
              <a:buChar char="●"/>
              <a:defRPr sz="900"/>
            </a:lvl7pPr>
            <a:lvl8pPr indent="-285750" lvl="7" marL="3657600">
              <a:lnSpc>
                <a:spcPct val="100000"/>
              </a:lnSpc>
              <a:spcBef>
                <a:spcPts val="0"/>
              </a:spcBef>
              <a:spcAft>
                <a:spcPts val="0"/>
              </a:spcAft>
              <a:buSzPts val="900"/>
              <a:buFont typeface="Nunito Sans"/>
              <a:buChar char="○"/>
              <a:defRPr sz="900"/>
            </a:lvl8pPr>
            <a:lvl9pPr indent="-285750" lvl="8" marL="4114800">
              <a:lnSpc>
                <a:spcPct val="100000"/>
              </a:lnSpc>
              <a:spcBef>
                <a:spcPts val="0"/>
              </a:spcBef>
              <a:spcAft>
                <a:spcPts val="0"/>
              </a:spcAft>
              <a:buSzPts val="900"/>
              <a:buFont typeface="Nunito Sans"/>
              <a:buChar char="■"/>
              <a:defRPr sz="900"/>
            </a:lvl9pPr>
          </a:lstStyle>
          <a:p/>
        </p:txBody>
      </p:sp>
      <p:sp>
        <p:nvSpPr>
          <p:cNvPr id="183" name="Google Shape;183;p17"/>
          <p:cNvSpPr txBox="1"/>
          <p:nvPr>
            <p:ph idx="2" type="body"/>
          </p:nvPr>
        </p:nvSpPr>
        <p:spPr>
          <a:xfrm>
            <a:off x="228600" y="3337800"/>
            <a:ext cx="2834700" cy="1346100"/>
          </a:xfrm>
          <a:prstGeom prst="rect">
            <a:avLst/>
          </a:prstGeom>
        </p:spPr>
        <p:txBody>
          <a:bodyPr anchorCtr="0" anchor="t" bIns="91425" lIns="91425" spcFirstLastPara="1" rIns="91425" wrap="square" tIns="91425">
            <a:sp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184" name="Google Shape;184;p17"/>
          <p:cNvSpPr txBox="1"/>
          <p:nvPr>
            <p:ph idx="3" type="body"/>
          </p:nvPr>
        </p:nvSpPr>
        <p:spPr>
          <a:xfrm>
            <a:off x="6080700" y="3337800"/>
            <a:ext cx="2834700" cy="1346100"/>
          </a:xfrm>
          <a:prstGeom prst="rect">
            <a:avLst/>
          </a:prstGeom>
        </p:spPr>
        <p:txBody>
          <a:bodyPr anchorCtr="0" anchor="t" bIns="91425" lIns="91425" spcFirstLastPara="1" rIns="91425" wrap="square" tIns="91425">
            <a:sp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185" name="Google Shape;185;p17"/>
          <p:cNvSpPr txBox="1"/>
          <p:nvPr>
            <p:ph type="title"/>
          </p:nvPr>
        </p:nvSpPr>
        <p:spPr>
          <a:xfrm>
            <a:off x="1877050" y="1578774"/>
            <a:ext cx="30030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1400">
                <a:solidFill>
                  <a:schemeClr val="accent1"/>
                </a:solidFill>
                <a:latin typeface="Poppins SemiBold"/>
                <a:ea typeface="Poppins SemiBold"/>
                <a:cs typeface="Poppins SemiBold"/>
                <a:sym typeface="Poppins SemiBold"/>
              </a:defRPr>
            </a:lvl1pPr>
            <a:lvl2pPr lvl="1">
              <a:spcBef>
                <a:spcPts val="0"/>
              </a:spcBef>
              <a:spcAft>
                <a:spcPts val="0"/>
              </a:spcAft>
              <a:buNone/>
              <a:defRPr sz="2000">
                <a:solidFill>
                  <a:schemeClr val="accent1"/>
                </a:solidFill>
                <a:latin typeface="Poppins SemiBold"/>
                <a:ea typeface="Poppins SemiBold"/>
                <a:cs typeface="Poppins SemiBold"/>
                <a:sym typeface="Poppins SemiBold"/>
              </a:defRPr>
            </a:lvl2pPr>
            <a:lvl3pPr lvl="2">
              <a:spcBef>
                <a:spcPts val="0"/>
              </a:spcBef>
              <a:spcAft>
                <a:spcPts val="0"/>
              </a:spcAft>
              <a:buNone/>
              <a:defRPr sz="2000">
                <a:solidFill>
                  <a:schemeClr val="accent1"/>
                </a:solidFill>
                <a:latin typeface="Poppins SemiBold"/>
                <a:ea typeface="Poppins SemiBold"/>
                <a:cs typeface="Poppins SemiBold"/>
                <a:sym typeface="Poppins SemiBold"/>
              </a:defRPr>
            </a:lvl3pPr>
            <a:lvl4pPr lvl="3">
              <a:spcBef>
                <a:spcPts val="0"/>
              </a:spcBef>
              <a:spcAft>
                <a:spcPts val="0"/>
              </a:spcAft>
              <a:buNone/>
              <a:defRPr sz="2000">
                <a:solidFill>
                  <a:schemeClr val="accent1"/>
                </a:solidFill>
                <a:latin typeface="Poppins SemiBold"/>
                <a:ea typeface="Poppins SemiBold"/>
                <a:cs typeface="Poppins SemiBold"/>
                <a:sym typeface="Poppins SemiBold"/>
              </a:defRPr>
            </a:lvl4pPr>
            <a:lvl5pPr lvl="4">
              <a:spcBef>
                <a:spcPts val="0"/>
              </a:spcBef>
              <a:spcAft>
                <a:spcPts val="0"/>
              </a:spcAft>
              <a:buNone/>
              <a:defRPr sz="2000">
                <a:solidFill>
                  <a:schemeClr val="accent1"/>
                </a:solidFill>
                <a:latin typeface="Poppins SemiBold"/>
                <a:ea typeface="Poppins SemiBold"/>
                <a:cs typeface="Poppins SemiBold"/>
                <a:sym typeface="Poppins SemiBold"/>
              </a:defRPr>
            </a:lvl5pPr>
            <a:lvl6pPr lvl="5">
              <a:spcBef>
                <a:spcPts val="0"/>
              </a:spcBef>
              <a:spcAft>
                <a:spcPts val="0"/>
              </a:spcAft>
              <a:buNone/>
              <a:defRPr sz="2000">
                <a:solidFill>
                  <a:schemeClr val="accent1"/>
                </a:solidFill>
                <a:latin typeface="Poppins SemiBold"/>
                <a:ea typeface="Poppins SemiBold"/>
                <a:cs typeface="Poppins SemiBold"/>
                <a:sym typeface="Poppins SemiBold"/>
              </a:defRPr>
            </a:lvl6pPr>
            <a:lvl7pPr lvl="6">
              <a:spcBef>
                <a:spcPts val="0"/>
              </a:spcBef>
              <a:spcAft>
                <a:spcPts val="0"/>
              </a:spcAft>
              <a:buNone/>
              <a:defRPr sz="2000">
                <a:solidFill>
                  <a:schemeClr val="accent1"/>
                </a:solidFill>
                <a:latin typeface="Poppins SemiBold"/>
                <a:ea typeface="Poppins SemiBold"/>
                <a:cs typeface="Poppins SemiBold"/>
                <a:sym typeface="Poppins SemiBold"/>
              </a:defRPr>
            </a:lvl7pPr>
            <a:lvl8pPr lvl="7">
              <a:spcBef>
                <a:spcPts val="0"/>
              </a:spcBef>
              <a:spcAft>
                <a:spcPts val="0"/>
              </a:spcAft>
              <a:buNone/>
              <a:defRPr sz="2000">
                <a:solidFill>
                  <a:schemeClr val="accent1"/>
                </a:solidFill>
                <a:latin typeface="Poppins SemiBold"/>
                <a:ea typeface="Poppins SemiBold"/>
                <a:cs typeface="Poppins SemiBold"/>
                <a:sym typeface="Poppins SemiBold"/>
              </a:defRPr>
            </a:lvl8pPr>
            <a:lvl9pPr lvl="8">
              <a:spcBef>
                <a:spcPts val="0"/>
              </a:spcBef>
              <a:spcAft>
                <a:spcPts val="0"/>
              </a:spcAft>
              <a:buNone/>
              <a:defRPr sz="2000">
                <a:solidFill>
                  <a:schemeClr val="accent1"/>
                </a:solidFill>
                <a:latin typeface="Poppins SemiBold"/>
                <a:ea typeface="Poppins SemiBold"/>
                <a:cs typeface="Poppins SemiBold"/>
                <a:sym typeface="Poppins SemiBold"/>
              </a:defRPr>
            </a:lvl9pPr>
          </a:lstStyle>
          <a:p/>
        </p:txBody>
      </p:sp>
      <p:sp>
        <p:nvSpPr>
          <p:cNvPr id="186" name="Google Shape;186;p17"/>
          <p:cNvSpPr txBox="1"/>
          <p:nvPr>
            <p:ph idx="4" type="title"/>
          </p:nvPr>
        </p:nvSpPr>
        <p:spPr>
          <a:xfrm>
            <a:off x="1877050" y="1944332"/>
            <a:ext cx="3598500" cy="742200"/>
          </a:xfrm>
          <a:prstGeom prst="rect">
            <a:avLst/>
          </a:prstGeom>
        </p:spPr>
        <p:txBody>
          <a:bodyPr anchorCtr="0" anchor="t" bIns="91425" lIns="91425" spcFirstLastPara="1" rIns="91425" wrap="square" tIns="91425">
            <a:spAutoFit/>
          </a:bodyPr>
          <a:lstStyle>
            <a:lvl1pPr lvl="0">
              <a:spcBef>
                <a:spcPts val="0"/>
              </a:spcBef>
              <a:spcAft>
                <a:spcPts val="0"/>
              </a:spcAft>
              <a:buNone/>
              <a:defRPr b="0" sz="1200">
                <a:latin typeface="Nunito Sans"/>
                <a:ea typeface="Nunito Sans"/>
                <a:cs typeface="Nunito Sans"/>
                <a:sym typeface="Nunito Sans"/>
              </a:defRPr>
            </a:lvl1pPr>
            <a:lvl2pPr lvl="1">
              <a:spcBef>
                <a:spcPts val="0"/>
              </a:spcBef>
              <a:spcAft>
                <a:spcPts val="0"/>
              </a:spcAft>
              <a:buNone/>
              <a:defRPr sz="2000">
                <a:latin typeface="Nunito Sans"/>
                <a:ea typeface="Nunito Sans"/>
                <a:cs typeface="Nunito Sans"/>
                <a:sym typeface="Nunito Sans"/>
              </a:defRPr>
            </a:lvl2pPr>
            <a:lvl3pPr lvl="2">
              <a:spcBef>
                <a:spcPts val="0"/>
              </a:spcBef>
              <a:spcAft>
                <a:spcPts val="0"/>
              </a:spcAft>
              <a:buNone/>
              <a:defRPr sz="2000">
                <a:latin typeface="Nunito Sans"/>
                <a:ea typeface="Nunito Sans"/>
                <a:cs typeface="Nunito Sans"/>
                <a:sym typeface="Nunito Sans"/>
              </a:defRPr>
            </a:lvl3pPr>
            <a:lvl4pPr lvl="3">
              <a:spcBef>
                <a:spcPts val="0"/>
              </a:spcBef>
              <a:spcAft>
                <a:spcPts val="0"/>
              </a:spcAft>
              <a:buNone/>
              <a:defRPr sz="2000">
                <a:latin typeface="Nunito Sans"/>
                <a:ea typeface="Nunito Sans"/>
                <a:cs typeface="Nunito Sans"/>
                <a:sym typeface="Nunito Sans"/>
              </a:defRPr>
            </a:lvl4pPr>
            <a:lvl5pPr lvl="4">
              <a:spcBef>
                <a:spcPts val="0"/>
              </a:spcBef>
              <a:spcAft>
                <a:spcPts val="0"/>
              </a:spcAft>
              <a:buNone/>
              <a:defRPr sz="2000">
                <a:latin typeface="Nunito Sans"/>
                <a:ea typeface="Nunito Sans"/>
                <a:cs typeface="Nunito Sans"/>
                <a:sym typeface="Nunito Sans"/>
              </a:defRPr>
            </a:lvl5pPr>
            <a:lvl6pPr lvl="5">
              <a:spcBef>
                <a:spcPts val="0"/>
              </a:spcBef>
              <a:spcAft>
                <a:spcPts val="0"/>
              </a:spcAft>
              <a:buNone/>
              <a:defRPr sz="2000">
                <a:latin typeface="Nunito Sans"/>
                <a:ea typeface="Nunito Sans"/>
                <a:cs typeface="Nunito Sans"/>
                <a:sym typeface="Nunito Sans"/>
              </a:defRPr>
            </a:lvl6pPr>
            <a:lvl7pPr lvl="6">
              <a:spcBef>
                <a:spcPts val="0"/>
              </a:spcBef>
              <a:spcAft>
                <a:spcPts val="0"/>
              </a:spcAft>
              <a:buNone/>
              <a:defRPr sz="2000">
                <a:latin typeface="Nunito Sans"/>
                <a:ea typeface="Nunito Sans"/>
                <a:cs typeface="Nunito Sans"/>
                <a:sym typeface="Nunito Sans"/>
              </a:defRPr>
            </a:lvl7pPr>
            <a:lvl8pPr lvl="7">
              <a:spcBef>
                <a:spcPts val="0"/>
              </a:spcBef>
              <a:spcAft>
                <a:spcPts val="0"/>
              </a:spcAft>
              <a:buNone/>
              <a:defRPr sz="2000">
                <a:latin typeface="Nunito Sans"/>
                <a:ea typeface="Nunito Sans"/>
                <a:cs typeface="Nunito Sans"/>
                <a:sym typeface="Nunito Sans"/>
              </a:defRPr>
            </a:lvl8pPr>
            <a:lvl9pPr lvl="8">
              <a:spcBef>
                <a:spcPts val="0"/>
              </a:spcBef>
              <a:spcAft>
                <a:spcPts val="0"/>
              </a:spcAft>
              <a:buNone/>
              <a:defRPr sz="2000">
                <a:latin typeface="Nunito Sans"/>
                <a:ea typeface="Nunito Sans"/>
                <a:cs typeface="Nunito Sans"/>
                <a:sym typeface="Nunito Sans"/>
              </a:defRPr>
            </a:lvl9pPr>
          </a:lstStyle>
          <a:p/>
        </p:txBody>
      </p:sp>
      <p:sp>
        <p:nvSpPr>
          <p:cNvPr id="187" name="Google Shape;187;p17"/>
          <p:cNvSpPr/>
          <p:nvPr>
            <p:ph idx="5" type="pic"/>
          </p:nvPr>
        </p:nvSpPr>
        <p:spPr>
          <a:xfrm>
            <a:off x="309350" y="1425725"/>
            <a:ext cx="1409700" cy="1409700"/>
          </a:xfrm>
          <a:prstGeom prst="roundRect">
            <a:avLst>
              <a:gd fmla="val 16667" name="adj"/>
            </a:avLst>
          </a:prstGeom>
          <a:noFill/>
          <a:ln>
            <a:noFill/>
          </a:ln>
        </p:spPr>
      </p:sp>
      <p:pic>
        <p:nvPicPr>
          <p:cNvPr id="188" name="Google Shape;188;p17"/>
          <p:cNvPicPr preferRelativeResize="0"/>
          <p:nvPr/>
        </p:nvPicPr>
        <p:blipFill rotWithShape="1">
          <a:blip r:embed="rId3">
            <a:alphaModFix/>
          </a:blip>
          <a:srcRect b="0" l="0" r="49117" t="49683"/>
          <a:stretch/>
        </p:blipFill>
        <p:spPr>
          <a:xfrm>
            <a:off x="7392192" y="-1"/>
            <a:ext cx="1751812" cy="1732300"/>
          </a:xfrm>
          <a:prstGeom prst="rect">
            <a:avLst/>
          </a:prstGeom>
          <a:noFill/>
          <a:ln>
            <a:noFill/>
          </a:ln>
        </p:spPr>
      </p:pic>
      <p:sp>
        <p:nvSpPr>
          <p:cNvPr id="189" name="Google Shape;189;p17"/>
          <p:cNvSpPr txBox="1"/>
          <p:nvPr>
            <p:ph idx="6" type="title"/>
          </p:nvPr>
        </p:nvSpPr>
        <p:spPr>
          <a:xfrm>
            <a:off x="228600" y="228600"/>
            <a:ext cx="5760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000"/>
            </a:lvl1pPr>
            <a:lvl2pPr lvl="1">
              <a:spcBef>
                <a:spcPts val="0"/>
              </a:spcBef>
              <a:spcAft>
                <a:spcPts val="0"/>
              </a:spcAft>
              <a:buNone/>
              <a:defRPr sz="2000">
                <a:latin typeface="Poppins SemiBold"/>
                <a:ea typeface="Poppins SemiBold"/>
                <a:cs typeface="Poppins SemiBold"/>
                <a:sym typeface="Poppins SemiBold"/>
              </a:defRPr>
            </a:lvl2pPr>
            <a:lvl3pPr lvl="2">
              <a:spcBef>
                <a:spcPts val="0"/>
              </a:spcBef>
              <a:spcAft>
                <a:spcPts val="0"/>
              </a:spcAft>
              <a:buNone/>
              <a:defRPr sz="2000">
                <a:latin typeface="Poppins SemiBold"/>
                <a:ea typeface="Poppins SemiBold"/>
                <a:cs typeface="Poppins SemiBold"/>
                <a:sym typeface="Poppins SemiBold"/>
              </a:defRPr>
            </a:lvl3pPr>
            <a:lvl4pPr lvl="3">
              <a:spcBef>
                <a:spcPts val="0"/>
              </a:spcBef>
              <a:spcAft>
                <a:spcPts val="0"/>
              </a:spcAft>
              <a:buNone/>
              <a:defRPr sz="2000">
                <a:latin typeface="Poppins SemiBold"/>
                <a:ea typeface="Poppins SemiBold"/>
                <a:cs typeface="Poppins SemiBold"/>
                <a:sym typeface="Poppins SemiBold"/>
              </a:defRPr>
            </a:lvl4pPr>
            <a:lvl5pPr lvl="4">
              <a:spcBef>
                <a:spcPts val="0"/>
              </a:spcBef>
              <a:spcAft>
                <a:spcPts val="0"/>
              </a:spcAft>
              <a:buNone/>
              <a:defRPr sz="2000">
                <a:latin typeface="Poppins SemiBold"/>
                <a:ea typeface="Poppins SemiBold"/>
                <a:cs typeface="Poppins SemiBold"/>
                <a:sym typeface="Poppins SemiBold"/>
              </a:defRPr>
            </a:lvl5pPr>
            <a:lvl6pPr lvl="5">
              <a:spcBef>
                <a:spcPts val="0"/>
              </a:spcBef>
              <a:spcAft>
                <a:spcPts val="0"/>
              </a:spcAft>
              <a:buNone/>
              <a:defRPr sz="2000">
                <a:latin typeface="Poppins SemiBold"/>
                <a:ea typeface="Poppins SemiBold"/>
                <a:cs typeface="Poppins SemiBold"/>
                <a:sym typeface="Poppins SemiBold"/>
              </a:defRPr>
            </a:lvl6pPr>
            <a:lvl7pPr lvl="6">
              <a:spcBef>
                <a:spcPts val="0"/>
              </a:spcBef>
              <a:spcAft>
                <a:spcPts val="0"/>
              </a:spcAft>
              <a:buNone/>
              <a:defRPr sz="2000">
                <a:latin typeface="Poppins SemiBold"/>
                <a:ea typeface="Poppins SemiBold"/>
                <a:cs typeface="Poppins SemiBold"/>
                <a:sym typeface="Poppins SemiBold"/>
              </a:defRPr>
            </a:lvl7pPr>
            <a:lvl8pPr lvl="7">
              <a:spcBef>
                <a:spcPts val="0"/>
              </a:spcBef>
              <a:spcAft>
                <a:spcPts val="0"/>
              </a:spcAft>
              <a:buNone/>
              <a:defRPr sz="2000">
                <a:latin typeface="Poppins SemiBold"/>
                <a:ea typeface="Poppins SemiBold"/>
                <a:cs typeface="Poppins SemiBold"/>
                <a:sym typeface="Poppins SemiBold"/>
              </a:defRPr>
            </a:lvl8pPr>
            <a:lvl9pPr lvl="8">
              <a:spcBef>
                <a:spcPts val="0"/>
              </a:spcBef>
              <a:spcAft>
                <a:spcPts val="0"/>
              </a:spcAft>
              <a:buNone/>
              <a:defRPr sz="2000">
                <a:latin typeface="Poppins SemiBold"/>
                <a:ea typeface="Poppins SemiBold"/>
                <a:cs typeface="Poppins SemiBold"/>
                <a:sym typeface="Poppins SemiBold"/>
              </a:defRPr>
            </a:lvl9pPr>
          </a:lstStyle>
          <a:p/>
        </p:txBody>
      </p:sp>
      <p:sp>
        <p:nvSpPr>
          <p:cNvPr id="190" name="Google Shape;190;p17"/>
          <p:cNvSpPr/>
          <p:nvPr/>
        </p:nvSpPr>
        <p:spPr>
          <a:xfrm>
            <a:off x="7302102" y="-1"/>
            <a:ext cx="1841902" cy="1572524"/>
          </a:xfrm>
          <a:custGeom>
            <a:rect b="b" l="l" r="r" t="t"/>
            <a:pathLst>
              <a:path extrusionOk="0" h="56257" w="65894">
                <a:moveTo>
                  <a:pt x="33226" y="18827"/>
                </a:moveTo>
                <a:lnTo>
                  <a:pt x="33115" y="20538"/>
                </a:lnTo>
                <a:lnTo>
                  <a:pt x="32966" y="22250"/>
                </a:lnTo>
                <a:lnTo>
                  <a:pt x="32743" y="23924"/>
                </a:lnTo>
                <a:lnTo>
                  <a:pt x="32445" y="25561"/>
                </a:lnTo>
                <a:lnTo>
                  <a:pt x="32110" y="27161"/>
                </a:lnTo>
                <a:lnTo>
                  <a:pt x="31701" y="28761"/>
                </a:lnTo>
                <a:lnTo>
                  <a:pt x="31217" y="30324"/>
                </a:lnTo>
                <a:lnTo>
                  <a:pt x="30696" y="31886"/>
                </a:lnTo>
                <a:lnTo>
                  <a:pt x="30212" y="33114"/>
                </a:lnTo>
                <a:lnTo>
                  <a:pt x="29692" y="34379"/>
                </a:lnTo>
                <a:lnTo>
                  <a:pt x="29133" y="35570"/>
                </a:lnTo>
                <a:lnTo>
                  <a:pt x="28538" y="36798"/>
                </a:lnTo>
                <a:lnTo>
                  <a:pt x="27868" y="37951"/>
                </a:lnTo>
                <a:lnTo>
                  <a:pt x="27199" y="39105"/>
                </a:lnTo>
                <a:lnTo>
                  <a:pt x="26455" y="40258"/>
                </a:lnTo>
                <a:lnTo>
                  <a:pt x="25673" y="41374"/>
                </a:lnTo>
                <a:lnTo>
                  <a:pt x="24855" y="42453"/>
                </a:lnTo>
                <a:lnTo>
                  <a:pt x="23999" y="43532"/>
                </a:lnTo>
                <a:lnTo>
                  <a:pt x="23143" y="44574"/>
                </a:lnTo>
                <a:lnTo>
                  <a:pt x="22176" y="45616"/>
                </a:lnTo>
                <a:lnTo>
                  <a:pt x="21208" y="46620"/>
                </a:lnTo>
                <a:lnTo>
                  <a:pt x="20204" y="47588"/>
                </a:lnTo>
                <a:lnTo>
                  <a:pt x="19162" y="48555"/>
                </a:lnTo>
                <a:lnTo>
                  <a:pt x="18083" y="49485"/>
                </a:lnTo>
                <a:lnTo>
                  <a:pt x="16520" y="50750"/>
                </a:lnTo>
                <a:lnTo>
                  <a:pt x="15069" y="51829"/>
                </a:lnTo>
                <a:lnTo>
                  <a:pt x="13693" y="52722"/>
                </a:lnTo>
                <a:lnTo>
                  <a:pt x="12428" y="53504"/>
                </a:lnTo>
                <a:lnTo>
                  <a:pt x="11237" y="54136"/>
                </a:lnTo>
                <a:lnTo>
                  <a:pt x="10158" y="54657"/>
                </a:lnTo>
                <a:lnTo>
                  <a:pt x="9153" y="55029"/>
                </a:lnTo>
                <a:lnTo>
                  <a:pt x="8223" y="55327"/>
                </a:lnTo>
                <a:lnTo>
                  <a:pt x="7367" y="55513"/>
                </a:lnTo>
                <a:lnTo>
                  <a:pt x="6586" y="55624"/>
                </a:lnTo>
                <a:lnTo>
                  <a:pt x="5879" y="55662"/>
                </a:lnTo>
                <a:lnTo>
                  <a:pt x="5247" y="55662"/>
                </a:lnTo>
                <a:lnTo>
                  <a:pt x="4688" y="55550"/>
                </a:lnTo>
                <a:lnTo>
                  <a:pt x="4205" y="55438"/>
                </a:lnTo>
                <a:lnTo>
                  <a:pt x="3758" y="55290"/>
                </a:lnTo>
                <a:lnTo>
                  <a:pt x="3386" y="55141"/>
                </a:lnTo>
                <a:lnTo>
                  <a:pt x="3014" y="54917"/>
                </a:lnTo>
                <a:lnTo>
                  <a:pt x="2679" y="54657"/>
                </a:lnTo>
                <a:lnTo>
                  <a:pt x="2344" y="54359"/>
                </a:lnTo>
                <a:lnTo>
                  <a:pt x="2047" y="54024"/>
                </a:lnTo>
                <a:lnTo>
                  <a:pt x="1786" y="53652"/>
                </a:lnTo>
                <a:lnTo>
                  <a:pt x="1526" y="53280"/>
                </a:lnTo>
                <a:lnTo>
                  <a:pt x="1303" y="52834"/>
                </a:lnTo>
                <a:lnTo>
                  <a:pt x="1117" y="52387"/>
                </a:lnTo>
                <a:lnTo>
                  <a:pt x="968" y="51904"/>
                </a:lnTo>
                <a:lnTo>
                  <a:pt x="819" y="51383"/>
                </a:lnTo>
                <a:lnTo>
                  <a:pt x="744" y="50825"/>
                </a:lnTo>
                <a:lnTo>
                  <a:pt x="670" y="50267"/>
                </a:lnTo>
                <a:lnTo>
                  <a:pt x="596" y="49671"/>
                </a:lnTo>
                <a:lnTo>
                  <a:pt x="596" y="49076"/>
                </a:lnTo>
                <a:lnTo>
                  <a:pt x="596" y="48406"/>
                </a:lnTo>
                <a:lnTo>
                  <a:pt x="633" y="47737"/>
                </a:lnTo>
                <a:lnTo>
                  <a:pt x="744" y="46844"/>
                </a:lnTo>
                <a:lnTo>
                  <a:pt x="893" y="45951"/>
                </a:lnTo>
                <a:lnTo>
                  <a:pt x="1117" y="45020"/>
                </a:lnTo>
                <a:lnTo>
                  <a:pt x="1340" y="44053"/>
                </a:lnTo>
                <a:lnTo>
                  <a:pt x="1637" y="43123"/>
                </a:lnTo>
                <a:lnTo>
                  <a:pt x="1972" y="42155"/>
                </a:lnTo>
                <a:lnTo>
                  <a:pt x="2344" y="41188"/>
                </a:lnTo>
                <a:lnTo>
                  <a:pt x="2754" y="40258"/>
                </a:lnTo>
                <a:lnTo>
                  <a:pt x="3237" y="39291"/>
                </a:lnTo>
                <a:lnTo>
                  <a:pt x="3721" y="38323"/>
                </a:lnTo>
                <a:lnTo>
                  <a:pt x="4279" y="37356"/>
                </a:lnTo>
                <a:lnTo>
                  <a:pt x="4837" y="36426"/>
                </a:lnTo>
                <a:lnTo>
                  <a:pt x="5470" y="35458"/>
                </a:lnTo>
                <a:lnTo>
                  <a:pt x="6102" y="34528"/>
                </a:lnTo>
                <a:lnTo>
                  <a:pt x="6809" y="33635"/>
                </a:lnTo>
                <a:lnTo>
                  <a:pt x="7553" y="32705"/>
                </a:lnTo>
                <a:lnTo>
                  <a:pt x="8186" y="31961"/>
                </a:lnTo>
                <a:lnTo>
                  <a:pt x="8893" y="31142"/>
                </a:lnTo>
                <a:lnTo>
                  <a:pt x="9674" y="30361"/>
                </a:lnTo>
                <a:lnTo>
                  <a:pt x="10530" y="29505"/>
                </a:lnTo>
                <a:lnTo>
                  <a:pt x="11423" y="28687"/>
                </a:lnTo>
                <a:lnTo>
                  <a:pt x="12390" y="27831"/>
                </a:lnTo>
                <a:lnTo>
                  <a:pt x="13432" y="26975"/>
                </a:lnTo>
                <a:lnTo>
                  <a:pt x="14548" y="26156"/>
                </a:lnTo>
                <a:lnTo>
                  <a:pt x="15702" y="25338"/>
                </a:lnTo>
                <a:lnTo>
                  <a:pt x="16967" y="24519"/>
                </a:lnTo>
                <a:lnTo>
                  <a:pt x="18269" y="23738"/>
                </a:lnTo>
                <a:lnTo>
                  <a:pt x="19683" y="22994"/>
                </a:lnTo>
                <a:lnTo>
                  <a:pt x="21134" y="22287"/>
                </a:lnTo>
                <a:lnTo>
                  <a:pt x="22697" y="21580"/>
                </a:lnTo>
                <a:lnTo>
                  <a:pt x="24297" y="20948"/>
                </a:lnTo>
                <a:lnTo>
                  <a:pt x="26008" y="20389"/>
                </a:lnTo>
                <a:lnTo>
                  <a:pt x="26938" y="20092"/>
                </a:lnTo>
                <a:lnTo>
                  <a:pt x="27831" y="19831"/>
                </a:lnTo>
                <a:lnTo>
                  <a:pt x="28761" y="19608"/>
                </a:lnTo>
                <a:lnTo>
                  <a:pt x="29654" y="19422"/>
                </a:lnTo>
                <a:lnTo>
                  <a:pt x="30547" y="19236"/>
                </a:lnTo>
                <a:lnTo>
                  <a:pt x="31440" y="19087"/>
                </a:lnTo>
                <a:lnTo>
                  <a:pt x="32333" y="18938"/>
                </a:lnTo>
                <a:lnTo>
                  <a:pt x="33226" y="18827"/>
                </a:lnTo>
                <a:close/>
                <a:moveTo>
                  <a:pt x="30696" y="0"/>
                </a:moveTo>
                <a:lnTo>
                  <a:pt x="31105" y="1377"/>
                </a:lnTo>
                <a:lnTo>
                  <a:pt x="31515" y="2865"/>
                </a:lnTo>
                <a:lnTo>
                  <a:pt x="31887" y="4502"/>
                </a:lnTo>
                <a:lnTo>
                  <a:pt x="32259" y="6251"/>
                </a:lnTo>
                <a:lnTo>
                  <a:pt x="32557" y="8074"/>
                </a:lnTo>
                <a:lnTo>
                  <a:pt x="32854" y="10009"/>
                </a:lnTo>
                <a:lnTo>
                  <a:pt x="33077" y="12055"/>
                </a:lnTo>
                <a:lnTo>
                  <a:pt x="33226" y="14139"/>
                </a:lnTo>
                <a:lnTo>
                  <a:pt x="33263" y="16222"/>
                </a:lnTo>
                <a:lnTo>
                  <a:pt x="33263" y="18231"/>
                </a:lnTo>
                <a:lnTo>
                  <a:pt x="32333" y="18343"/>
                </a:lnTo>
                <a:lnTo>
                  <a:pt x="31440" y="18492"/>
                </a:lnTo>
                <a:lnTo>
                  <a:pt x="30510" y="18641"/>
                </a:lnTo>
                <a:lnTo>
                  <a:pt x="29580" y="18827"/>
                </a:lnTo>
                <a:lnTo>
                  <a:pt x="28650" y="19013"/>
                </a:lnTo>
                <a:lnTo>
                  <a:pt x="27720" y="19273"/>
                </a:lnTo>
                <a:lnTo>
                  <a:pt x="26789" y="19534"/>
                </a:lnTo>
                <a:lnTo>
                  <a:pt x="25822" y="19831"/>
                </a:lnTo>
                <a:lnTo>
                  <a:pt x="24111" y="20389"/>
                </a:lnTo>
                <a:lnTo>
                  <a:pt x="22436" y="21059"/>
                </a:lnTo>
                <a:lnTo>
                  <a:pt x="20874" y="21729"/>
                </a:lnTo>
                <a:lnTo>
                  <a:pt x="19385" y="22473"/>
                </a:lnTo>
                <a:lnTo>
                  <a:pt x="17971" y="23217"/>
                </a:lnTo>
                <a:lnTo>
                  <a:pt x="16632" y="24036"/>
                </a:lnTo>
                <a:lnTo>
                  <a:pt x="15367" y="24854"/>
                </a:lnTo>
                <a:lnTo>
                  <a:pt x="14176" y="25673"/>
                </a:lnTo>
                <a:lnTo>
                  <a:pt x="13060" y="26529"/>
                </a:lnTo>
                <a:lnTo>
                  <a:pt x="12018" y="27384"/>
                </a:lnTo>
                <a:lnTo>
                  <a:pt x="11014" y="28240"/>
                </a:lnTo>
                <a:lnTo>
                  <a:pt x="10083" y="29096"/>
                </a:lnTo>
                <a:lnTo>
                  <a:pt x="9265" y="29914"/>
                </a:lnTo>
                <a:lnTo>
                  <a:pt x="8446" y="30770"/>
                </a:lnTo>
                <a:lnTo>
                  <a:pt x="7739" y="31551"/>
                </a:lnTo>
                <a:lnTo>
                  <a:pt x="7070" y="32333"/>
                </a:lnTo>
                <a:lnTo>
                  <a:pt x="6326" y="33263"/>
                </a:lnTo>
                <a:lnTo>
                  <a:pt x="5619" y="34193"/>
                </a:lnTo>
                <a:lnTo>
                  <a:pt x="4949" y="35161"/>
                </a:lnTo>
                <a:lnTo>
                  <a:pt x="4354" y="36091"/>
                </a:lnTo>
                <a:lnTo>
                  <a:pt x="3758" y="37095"/>
                </a:lnTo>
                <a:lnTo>
                  <a:pt x="3200" y="38063"/>
                </a:lnTo>
                <a:lnTo>
                  <a:pt x="2679" y="39030"/>
                </a:lnTo>
                <a:lnTo>
                  <a:pt x="2196" y="40035"/>
                </a:lnTo>
                <a:lnTo>
                  <a:pt x="1786" y="41002"/>
                </a:lnTo>
                <a:lnTo>
                  <a:pt x="1414" y="41969"/>
                </a:lnTo>
                <a:lnTo>
                  <a:pt x="1042" y="42974"/>
                </a:lnTo>
                <a:lnTo>
                  <a:pt x="782" y="43941"/>
                </a:lnTo>
                <a:lnTo>
                  <a:pt x="521" y="44872"/>
                </a:lnTo>
                <a:lnTo>
                  <a:pt x="298" y="45839"/>
                </a:lnTo>
                <a:lnTo>
                  <a:pt x="149" y="46769"/>
                </a:lnTo>
                <a:lnTo>
                  <a:pt x="38" y="47699"/>
                </a:lnTo>
                <a:lnTo>
                  <a:pt x="0" y="48406"/>
                </a:lnTo>
                <a:lnTo>
                  <a:pt x="0" y="49113"/>
                </a:lnTo>
                <a:lnTo>
                  <a:pt x="0" y="49746"/>
                </a:lnTo>
                <a:lnTo>
                  <a:pt x="75" y="50415"/>
                </a:lnTo>
                <a:lnTo>
                  <a:pt x="149" y="51011"/>
                </a:lnTo>
                <a:lnTo>
                  <a:pt x="261" y="51606"/>
                </a:lnTo>
                <a:lnTo>
                  <a:pt x="410" y="52164"/>
                </a:lnTo>
                <a:lnTo>
                  <a:pt x="596" y="52685"/>
                </a:lnTo>
                <a:lnTo>
                  <a:pt x="819" y="53169"/>
                </a:lnTo>
                <a:lnTo>
                  <a:pt x="1042" y="53615"/>
                </a:lnTo>
                <a:lnTo>
                  <a:pt x="1340" y="54062"/>
                </a:lnTo>
                <a:lnTo>
                  <a:pt x="1637" y="54434"/>
                </a:lnTo>
                <a:lnTo>
                  <a:pt x="1972" y="54806"/>
                </a:lnTo>
                <a:lnTo>
                  <a:pt x="2307" y="55141"/>
                </a:lnTo>
                <a:lnTo>
                  <a:pt x="2716" y="55401"/>
                </a:lnTo>
                <a:lnTo>
                  <a:pt x="3126" y="55662"/>
                </a:lnTo>
                <a:lnTo>
                  <a:pt x="3721" y="55922"/>
                </a:lnTo>
                <a:lnTo>
                  <a:pt x="4391" y="56108"/>
                </a:lnTo>
                <a:lnTo>
                  <a:pt x="5098" y="56220"/>
                </a:lnTo>
                <a:lnTo>
                  <a:pt x="5842" y="56257"/>
                </a:lnTo>
                <a:lnTo>
                  <a:pt x="6437" y="56257"/>
                </a:lnTo>
                <a:lnTo>
                  <a:pt x="7107" y="56182"/>
                </a:lnTo>
                <a:lnTo>
                  <a:pt x="7777" y="56034"/>
                </a:lnTo>
                <a:lnTo>
                  <a:pt x="8484" y="55885"/>
                </a:lnTo>
                <a:lnTo>
                  <a:pt x="9190" y="55624"/>
                </a:lnTo>
                <a:lnTo>
                  <a:pt x="9935" y="55364"/>
                </a:lnTo>
                <a:lnTo>
                  <a:pt x="10716" y="55029"/>
                </a:lnTo>
                <a:lnTo>
                  <a:pt x="11497" y="54657"/>
                </a:lnTo>
                <a:lnTo>
                  <a:pt x="12316" y="54248"/>
                </a:lnTo>
                <a:lnTo>
                  <a:pt x="13134" y="53764"/>
                </a:lnTo>
                <a:lnTo>
                  <a:pt x="13990" y="53243"/>
                </a:lnTo>
                <a:lnTo>
                  <a:pt x="14846" y="52685"/>
                </a:lnTo>
                <a:lnTo>
                  <a:pt x="15702" y="52090"/>
                </a:lnTo>
                <a:lnTo>
                  <a:pt x="16595" y="51420"/>
                </a:lnTo>
                <a:lnTo>
                  <a:pt x="17525" y="50713"/>
                </a:lnTo>
                <a:lnTo>
                  <a:pt x="18455" y="49969"/>
                </a:lnTo>
                <a:lnTo>
                  <a:pt x="19571" y="49002"/>
                </a:lnTo>
                <a:lnTo>
                  <a:pt x="20613" y="48034"/>
                </a:lnTo>
                <a:lnTo>
                  <a:pt x="21655" y="47030"/>
                </a:lnTo>
                <a:lnTo>
                  <a:pt x="22622" y="46025"/>
                </a:lnTo>
                <a:lnTo>
                  <a:pt x="23590" y="44983"/>
                </a:lnTo>
                <a:lnTo>
                  <a:pt x="24483" y="43904"/>
                </a:lnTo>
                <a:lnTo>
                  <a:pt x="25338" y="42825"/>
                </a:lnTo>
                <a:lnTo>
                  <a:pt x="26157" y="41709"/>
                </a:lnTo>
                <a:lnTo>
                  <a:pt x="26938" y="40593"/>
                </a:lnTo>
                <a:lnTo>
                  <a:pt x="27682" y="39439"/>
                </a:lnTo>
                <a:lnTo>
                  <a:pt x="28389" y="38249"/>
                </a:lnTo>
                <a:lnTo>
                  <a:pt x="29059" y="37058"/>
                </a:lnTo>
                <a:lnTo>
                  <a:pt x="29654" y="35830"/>
                </a:lnTo>
                <a:lnTo>
                  <a:pt x="30250" y="34602"/>
                </a:lnTo>
                <a:lnTo>
                  <a:pt x="30771" y="33337"/>
                </a:lnTo>
                <a:lnTo>
                  <a:pt x="31254" y="32072"/>
                </a:lnTo>
                <a:lnTo>
                  <a:pt x="31812" y="30510"/>
                </a:lnTo>
                <a:lnTo>
                  <a:pt x="32259" y="28910"/>
                </a:lnTo>
                <a:lnTo>
                  <a:pt x="32705" y="27273"/>
                </a:lnTo>
                <a:lnTo>
                  <a:pt x="33040" y="25636"/>
                </a:lnTo>
                <a:lnTo>
                  <a:pt x="33338" y="23961"/>
                </a:lnTo>
                <a:lnTo>
                  <a:pt x="33561" y="22250"/>
                </a:lnTo>
                <a:lnTo>
                  <a:pt x="33710" y="20538"/>
                </a:lnTo>
                <a:lnTo>
                  <a:pt x="33822" y="18790"/>
                </a:lnTo>
                <a:lnTo>
                  <a:pt x="35421" y="18678"/>
                </a:lnTo>
                <a:lnTo>
                  <a:pt x="36947" y="18678"/>
                </a:lnTo>
                <a:lnTo>
                  <a:pt x="38510" y="18752"/>
                </a:lnTo>
                <a:lnTo>
                  <a:pt x="40035" y="18901"/>
                </a:lnTo>
                <a:lnTo>
                  <a:pt x="41523" y="19124"/>
                </a:lnTo>
                <a:lnTo>
                  <a:pt x="43012" y="19422"/>
                </a:lnTo>
                <a:lnTo>
                  <a:pt x="44463" y="19831"/>
                </a:lnTo>
                <a:lnTo>
                  <a:pt x="45877" y="20315"/>
                </a:lnTo>
                <a:lnTo>
                  <a:pt x="46807" y="20650"/>
                </a:lnTo>
                <a:lnTo>
                  <a:pt x="47700" y="21022"/>
                </a:lnTo>
                <a:lnTo>
                  <a:pt x="48556" y="21431"/>
                </a:lnTo>
                <a:lnTo>
                  <a:pt x="49449" y="21878"/>
                </a:lnTo>
                <a:lnTo>
                  <a:pt x="50304" y="22361"/>
                </a:lnTo>
                <a:lnTo>
                  <a:pt x="51160" y="22882"/>
                </a:lnTo>
                <a:lnTo>
                  <a:pt x="52016" y="23440"/>
                </a:lnTo>
                <a:lnTo>
                  <a:pt x="52872" y="24036"/>
                </a:lnTo>
                <a:lnTo>
                  <a:pt x="53690" y="24631"/>
                </a:lnTo>
                <a:lnTo>
                  <a:pt x="54509" y="25264"/>
                </a:lnTo>
                <a:lnTo>
                  <a:pt x="55327" y="25933"/>
                </a:lnTo>
                <a:lnTo>
                  <a:pt x="56109" y="26677"/>
                </a:lnTo>
                <a:lnTo>
                  <a:pt x="56890" y="27384"/>
                </a:lnTo>
                <a:lnTo>
                  <a:pt x="57671" y="28166"/>
                </a:lnTo>
                <a:lnTo>
                  <a:pt x="58415" y="28984"/>
                </a:lnTo>
                <a:lnTo>
                  <a:pt x="59160" y="29803"/>
                </a:lnTo>
                <a:lnTo>
                  <a:pt x="60239" y="31068"/>
                </a:lnTo>
                <a:lnTo>
                  <a:pt x="61243" y="32370"/>
                </a:lnTo>
                <a:lnTo>
                  <a:pt x="62173" y="33635"/>
                </a:lnTo>
                <a:lnTo>
                  <a:pt x="63029" y="34937"/>
                </a:lnTo>
                <a:lnTo>
                  <a:pt x="63848" y="36202"/>
                </a:lnTo>
                <a:lnTo>
                  <a:pt x="64592" y="37430"/>
                </a:lnTo>
                <a:lnTo>
                  <a:pt x="65261" y="38621"/>
                </a:lnTo>
                <a:lnTo>
                  <a:pt x="65894" y="39811"/>
                </a:lnTo>
                <a:lnTo>
                  <a:pt x="65894" y="38546"/>
                </a:lnTo>
                <a:lnTo>
                  <a:pt x="65299" y="37467"/>
                </a:lnTo>
                <a:lnTo>
                  <a:pt x="64629" y="36351"/>
                </a:lnTo>
                <a:lnTo>
                  <a:pt x="63922" y="35198"/>
                </a:lnTo>
                <a:lnTo>
                  <a:pt x="63178" y="34044"/>
                </a:lnTo>
                <a:lnTo>
                  <a:pt x="62359" y="32891"/>
                </a:lnTo>
                <a:lnTo>
                  <a:pt x="61504" y="31738"/>
                </a:lnTo>
                <a:lnTo>
                  <a:pt x="60611" y="30584"/>
                </a:lnTo>
                <a:lnTo>
                  <a:pt x="59643" y="29431"/>
                </a:lnTo>
                <a:lnTo>
                  <a:pt x="58862" y="28575"/>
                </a:lnTo>
                <a:lnTo>
                  <a:pt x="58081" y="27756"/>
                </a:lnTo>
                <a:lnTo>
                  <a:pt x="57299" y="26975"/>
                </a:lnTo>
                <a:lnTo>
                  <a:pt x="56518" y="26231"/>
                </a:lnTo>
                <a:lnTo>
                  <a:pt x="55699" y="25487"/>
                </a:lnTo>
                <a:lnTo>
                  <a:pt x="54881" y="24817"/>
                </a:lnTo>
                <a:lnTo>
                  <a:pt x="54062" y="24147"/>
                </a:lnTo>
                <a:lnTo>
                  <a:pt x="53206" y="23552"/>
                </a:lnTo>
                <a:lnTo>
                  <a:pt x="52351" y="22957"/>
                </a:lnTo>
                <a:lnTo>
                  <a:pt x="51495" y="22399"/>
                </a:lnTo>
                <a:lnTo>
                  <a:pt x="50602" y="21878"/>
                </a:lnTo>
                <a:lnTo>
                  <a:pt x="49746" y="21357"/>
                </a:lnTo>
                <a:lnTo>
                  <a:pt x="48853" y="20910"/>
                </a:lnTo>
                <a:lnTo>
                  <a:pt x="47923" y="20501"/>
                </a:lnTo>
                <a:lnTo>
                  <a:pt x="47030" y="20092"/>
                </a:lnTo>
                <a:lnTo>
                  <a:pt x="46100" y="19757"/>
                </a:lnTo>
                <a:lnTo>
                  <a:pt x="44649" y="19273"/>
                </a:lnTo>
                <a:lnTo>
                  <a:pt x="43161" y="18864"/>
                </a:lnTo>
                <a:lnTo>
                  <a:pt x="41672" y="18529"/>
                </a:lnTo>
                <a:lnTo>
                  <a:pt x="40147" y="18306"/>
                </a:lnTo>
                <a:lnTo>
                  <a:pt x="38584" y="18157"/>
                </a:lnTo>
                <a:lnTo>
                  <a:pt x="37021" y="18083"/>
                </a:lnTo>
                <a:lnTo>
                  <a:pt x="35459" y="18083"/>
                </a:lnTo>
                <a:lnTo>
                  <a:pt x="33859" y="18194"/>
                </a:lnTo>
                <a:lnTo>
                  <a:pt x="33859" y="16148"/>
                </a:lnTo>
                <a:lnTo>
                  <a:pt x="33822" y="14101"/>
                </a:lnTo>
                <a:lnTo>
                  <a:pt x="33673" y="12018"/>
                </a:lnTo>
                <a:lnTo>
                  <a:pt x="33449" y="10009"/>
                </a:lnTo>
                <a:lnTo>
                  <a:pt x="33189" y="8074"/>
                </a:lnTo>
                <a:lnTo>
                  <a:pt x="32854" y="6251"/>
                </a:lnTo>
                <a:lnTo>
                  <a:pt x="32482" y="4502"/>
                </a:lnTo>
                <a:lnTo>
                  <a:pt x="32110" y="2865"/>
                </a:lnTo>
                <a:lnTo>
                  <a:pt x="31738" y="1377"/>
                </a:lnTo>
                <a:lnTo>
                  <a:pt x="31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91" name="Google Shape;191;p17"/>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92" name="Google Shape;192;p17"/>
          <p:cNvSpPr txBox="1"/>
          <p:nvPr>
            <p:ph idx="7"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3">
  <p:cSld name="BLANK_1_1_1_1_1_1_1_1_1_1_1_1_1_1_2">
    <p:spTree>
      <p:nvGrpSpPr>
        <p:cNvPr id="193" name="Shape 193"/>
        <p:cNvGrpSpPr/>
        <p:nvPr/>
      </p:nvGrpSpPr>
      <p:grpSpPr>
        <a:xfrm>
          <a:off x="0" y="0"/>
          <a:ext cx="0" cy="0"/>
          <a:chOff x="0" y="0"/>
          <a:chExt cx="0" cy="0"/>
        </a:xfrm>
      </p:grpSpPr>
      <p:pic>
        <p:nvPicPr>
          <p:cNvPr id="194" name="Google Shape;194;p18"/>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195" name="Google Shape;195;p18"/>
          <p:cNvSpPr txBox="1"/>
          <p:nvPr>
            <p:ph idx="1" type="body"/>
          </p:nvPr>
        </p:nvSpPr>
        <p:spPr>
          <a:xfrm>
            <a:off x="1238400"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196" name="Google Shape;196;p18"/>
          <p:cNvSpPr txBox="1"/>
          <p:nvPr>
            <p:ph idx="2" type="body"/>
          </p:nvPr>
        </p:nvSpPr>
        <p:spPr>
          <a:xfrm>
            <a:off x="2459068"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197" name="Google Shape;197;p18"/>
          <p:cNvSpPr txBox="1"/>
          <p:nvPr>
            <p:ph idx="3" type="body"/>
          </p:nvPr>
        </p:nvSpPr>
        <p:spPr>
          <a:xfrm>
            <a:off x="3833097"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198" name="Google Shape;198;p18"/>
          <p:cNvSpPr txBox="1"/>
          <p:nvPr>
            <p:ph idx="4" type="body"/>
          </p:nvPr>
        </p:nvSpPr>
        <p:spPr>
          <a:xfrm>
            <a:off x="5053765"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199" name="Google Shape;199;p18"/>
          <p:cNvSpPr txBox="1"/>
          <p:nvPr>
            <p:ph idx="5" type="body"/>
          </p:nvPr>
        </p:nvSpPr>
        <p:spPr>
          <a:xfrm>
            <a:off x="6427794"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0" name="Google Shape;200;p18"/>
          <p:cNvSpPr txBox="1"/>
          <p:nvPr>
            <p:ph idx="6" type="body"/>
          </p:nvPr>
        </p:nvSpPr>
        <p:spPr>
          <a:xfrm>
            <a:off x="7648462"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1" name="Google Shape;201;p18"/>
          <p:cNvSpPr txBox="1"/>
          <p:nvPr>
            <p:ph idx="7" type="body"/>
          </p:nvPr>
        </p:nvSpPr>
        <p:spPr>
          <a:xfrm>
            <a:off x="6399275" y="350285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2" name="Google Shape;202;p18"/>
          <p:cNvSpPr txBox="1"/>
          <p:nvPr>
            <p:ph idx="8" type="body"/>
          </p:nvPr>
        </p:nvSpPr>
        <p:spPr>
          <a:xfrm>
            <a:off x="6399275"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3" name="Google Shape;203;p18"/>
          <p:cNvSpPr txBox="1"/>
          <p:nvPr>
            <p:ph idx="9" type="body"/>
          </p:nvPr>
        </p:nvSpPr>
        <p:spPr>
          <a:xfrm>
            <a:off x="3833097"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4" name="Google Shape;204;p18"/>
          <p:cNvSpPr txBox="1"/>
          <p:nvPr>
            <p:ph idx="13" type="body"/>
          </p:nvPr>
        </p:nvSpPr>
        <p:spPr>
          <a:xfrm>
            <a:off x="3833097" y="3502850"/>
            <a:ext cx="2463900" cy="658800"/>
          </a:xfrm>
          <a:prstGeom prst="rect">
            <a:avLst/>
          </a:prstGeom>
        </p:spPr>
        <p:txBody>
          <a:bodyPr anchorCtr="0" anchor="t" bIns="91425" lIns="91425" spcFirstLastPara="1" rIns="91425" wrap="square" tIns="91425">
            <a:spAutoFit/>
          </a:bodyPr>
          <a:lstStyle>
            <a:lvl1pPr indent="-269875" lvl="0" marL="457200">
              <a:spcBef>
                <a:spcPts val="0"/>
              </a:spcBef>
              <a:spcAft>
                <a:spcPts val="0"/>
              </a:spcAft>
              <a:buSzPts val="650"/>
              <a:buFont typeface="Nunito Sans"/>
              <a:buChar char="●"/>
              <a:defRPr sz="650"/>
            </a:lvl1pPr>
            <a:lvl2pPr indent="-269875" lvl="1" marL="914400">
              <a:spcBef>
                <a:spcPts val="0"/>
              </a:spcBef>
              <a:spcAft>
                <a:spcPts val="0"/>
              </a:spcAft>
              <a:buSzPts val="650"/>
              <a:buFont typeface="Nunito Sans"/>
              <a:buChar char="○"/>
              <a:defRPr sz="650"/>
            </a:lvl2pPr>
            <a:lvl3pPr indent="-269875" lvl="2" marL="1371600">
              <a:spcBef>
                <a:spcPts val="0"/>
              </a:spcBef>
              <a:spcAft>
                <a:spcPts val="0"/>
              </a:spcAft>
              <a:buSzPts val="650"/>
              <a:buFont typeface="Nunito Sans"/>
              <a:buChar char="■"/>
              <a:defRPr sz="650"/>
            </a:lvl3pPr>
            <a:lvl4pPr indent="-269875" lvl="3" marL="1828800">
              <a:spcBef>
                <a:spcPts val="0"/>
              </a:spcBef>
              <a:spcAft>
                <a:spcPts val="0"/>
              </a:spcAft>
              <a:buSzPts val="650"/>
              <a:buFont typeface="Nunito Sans"/>
              <a:buChar char="●"/>
              <a:defRPr sz="650"/>
            </a:lvl4pPr>
            <a:lvl5pPr indent="-269875" lvl="4" marL="2286000">
              <a:spcBef>
                <a:spcPts val="0"/>
              </a:spcBef>
              <a:spcAft>
                <a:spcPts val="0"/>
              </a:spcAft>
              <a:buSzPts val="650"/>
              <a:buFont typeface="Nunito Sans"/>
              <a:buChar char="○"/>
              <a:defRPr sz="650"/>
            </a:lvl5pPr>
            <a:lvl6pPr indent="-269875" lvl="5" marL="2743200">
              <a:spcBef>
                <a:spcPts val="0"/>
              </a:spcBef>
              <a:spcAft>
                <a:spcPts val="0"/>
              </a:spcAft>
              <a:buSzPts val="650"/>
              <a:buFont typeface="Nunito Sans"/>
              <a:buChar char="■"/>
              <a:defRPr sz="650"/>
            </a:lvl6pPr>
            <a:lvl7pPr indent="-269875" lvl="6" marL="3200400">
              <a:spcBef>
                <a:spcPts val="0"/>
              </a:spcBef>
              <a:spcAft>
                <a:spcPts val="0"/>
              </a:spcAft>
              <a:buSzPts val="650"/>
              <a:buFont typeface="Nunito Sans"/>
              <a:buChar char="●"/>
              <a:defRPr sz="650"/>
            </a:lvl7pPr>
            <a:lvl8pPr indent="-269875" lvl="7" marL="3657600">
              <a:spcBef>
                <a:spcPts val="0"/>
              </a:spcBef>
              <a:spcAft>
                <a:spcPts val="0"/>
              </a:spcAft>
              <a:buSzPts val="650"/>
              <a:buFont typeface="Nunito Sans"/>
              <a:buChar char="○"/>
              <a:defRPr sz="650"/>
            </a:lvl8pPr>
            <a:lvl9pPr indent="-269875" lvl="8" marL="4114800">
              <a:spcBef>
                <a:spcPts val="0"/>
              </a:spcBef>
              <a:spcAft>
                <a:spcPts val="0"/>
              </a:spcAft>
              <a:buSzPts val="650"/>
              <a:buFont typeface="Nunito Sans"/>
              <a:buChar char="■"/>
              <a:defRPr sz="650"/>
            </a:lvl9pPr>
          </a:lstStyle>
          <a:p/>
        </p:txBody>
      </p:sp>
      <p:sp>
        <p:nvSpPr>
          <p:cNvPr id="205" name="Google Shape;205;p18"/>
          <p:cNvSpPr txBox="1"/>
          <p:nvPr>
            <p:ph idx="14" type="body"/>
          </p:nvPr>
        </p:nvSpPr>
        <p:spPr>
          <a:xfrm>
            <a:off x="3833097"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6" name="Google Shape;206;p18"/>
          <p:cNvSpPr txBox="1"/>
          <p:nvPr>
            <p:ph idx="15" type="body"/>
          </p:nvPr>
        </p:nvSpPr>
        <p:spPr>
          <a:xfrm>
            <a:off x="1238400"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7" name="Google Shape;207;p18"/>
          <p:cNvSpPr txBox="1"/>
          <p:nvPr>
            <p:ph idx="16" type="body"/>
          </p:nvPr>
        </p:nvSpPr>
        <p:spPr>
          <a:xfrm>
            <a:off x="1238400" y="350285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8" name="Google Shape;208;p18"/>
          <p:cNvSpPr txBox="1"/>
          <p:nvPr>
            <p:ph idx="17" type="body"/>
          </p:nvPr>
        </p:nvSpPr>
        <p:spPr>
          <a:xfrm>
            <a:off x="1238400"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9" name="Google Shape;209;p18"/>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10" name="Google Shape;210;p18"/>
          <p:cNvSpPr txBox="1"/>
          <p:nvPr>
            <p:ph idx="18" type="title"/>
          </p:nvPr>
        </p:nvSpPr>
        <p:spPr>
          <a:xfrm>
            <a:off x="228600" y="2817305"/>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1" name="Google Shape;211;p18"/>
          <p:cNvSpPr txBox="1"/>
          <p:nvPr>
            <p:ph idx="19" type="title"/>
          </p:nvPr>
        </p:nvSpPr>
        <p:spPr>
          <a:xfrm>
            <a:off x="228600" y="1887327"/>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2" name="Google Shape;212;p18"/>
          <p:cNvSpPr txBox="1"/>
          <p:nvPr>
            <p:ph idx="20" type="title"/>
          </p:nvPr>
        </p:nvSpPr>
        <p:spPr>
          <a:xfrm>
            <a:off x="228600" y="1312276"/>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3" name="Google Shape;213;p18"/>
          <p:cNvSpPr txBox="1"/>
          <p:nvPr>
            <p:ph idx="21" type="title"/>
          </p:nvPr>
        </p:nvSpPr>
        <p:spPr>
          <a:xfrm>
            <a:off x="228600" y="924550"/>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4" name="Google Shape;214;p18"/>
          <p:cNvSpPr txBox="1"/>
          <p:nvPr>
            <p:ph idx="22" type="title"/>
          </p:nvPr>
        </p:nvSpPr>
        <p:spPr>
          <a:xfrm>
            <a:off x="228600" y="3509306"/>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5" name="Google Shape;215;p18"/>
          <p:cNvSpPr txBox="1"/>
          <p:nvPr>
            <p:ph idx="23" type="title"/>
          </p:nvPr>
        </p:nvSpPr>
        <p:spPr>
          <a:xfrm>
            <a:off x="228600" y="4189724"/>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6" name="Google Shape;216;p18"/>
          <p:cNvSpPr txBox="1"/>
          <p:nvPr>
            <p:ph idx="24" type="subTitle"/>
          </p:nvPr>
        </p:nvSpPr>
        <p:spPr>
          <a:xfrm>
            <a:off x="1430832"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17" name="Google Shape;217;p18"/>
          <p:cNvSpPr txBox="1"/>
          <p:nvPr>
            <p:ph idx="25" type="subTitle"/>
          </p:nvPr>
        </p:nvSpPr>
        <p:spPr>
          <a:xfrm>
            <a:off x="4025506"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18" name="Google Shape;218;p18"/>
          <p:cNvSpPr txBox="1"/>
          <p:nvPr>
            <p:ph idx="26" type="body"/>
          </p:nvPr>
        </p:nvSpPr>
        <p:spPr>
          <a:xfrm>
            <a:off x="6399275"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19" name="Google Shape;219;p18"/>
          <p:cNvSpPr txBox="1"/>
          <p:nvPr>
            <p:ph idx="27" type="subTitle"/>
          </p:nvPr>
        </p:nvSpPr>
        <p:spPr>
          <a:xfrm>
            <a:off x="6620203"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20" name="Google Shape;220;p18"/>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21" name="Google Shape;221;p18"/>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p:cSld name="BLANK_1_1_1_1_2_1_2_1">
    <p:spTree>
      <p:nvGrpSpPr>
        <p:cNvPr id="222" name="Shape 222"/>
        <p:cNvGrpSpPr/>
        <p:nvPr/>
      </p:nvGrpSpPr>
      <p:grpSpPr>
        <a:xfrm>
          <a:off x="0" y="0"/>
          <a:ext cx="0" cy="0"/>
          <a:chOff x="0" y="0"/>
          <a:chExt cx="0" cy="0"/>
        </a:xfrm>
      </p:grpSpPr>
      <p:pic>
        <p:nvPicPr>
          <p:cNvPr id="223" name="Google Shape;223;p19"/>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24" name="Google Shape;224;p19"/>
          <p:cNvSpPr txBox="1"/>
          <p:nvPr>
            <p:ph idx="1" type="body"/>
          </p:nvPr>
        </p:nvSpPr>
        <p:spPr>
          <a:xfrm>
            <a:off x="6080825" y="2545247"/>
            <a:ext cx="2834700" cy="7038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25" name="Google Shape;225;p19"/>
          <p:cNvSpPr txBox="1"/>
          <p:nvPr>
            <p:ph type="title"/>
          </p:nvPr>
        </p:nvSpPr>
        <p:spPr>
          <a:xfrm>
            <a:off x="6080825" y="222820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26" name="Google Shape;226;p19"/>
          <p:cNvSpPr txBox="1"/>
          <p:nvPr>
            <p:ph idx="2" type="body"/>
          </p:nvPr>
        </p:nvSpPr>
        <p:spPr>
          <a:xfrm>
            <a:off x="6080825" y="3561500"/>
            <a:ext cx="2834700" cy="7038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dk1"/>
              </a:buClr>
              <a:buSzPts val="1000"/>
              <a:buFont typeface="Nunito Sans"/>
              <a:buChar char="●"/>
              <a:defRPr sz="1000"/>
            </a:lvl1pPr>
            <a:lvl2pPr indent="-292100" lvl="1" marL="914400">
              <a:spcBef>
                <a:spcPts val="0"/>
              </a:spcBef>
              <a:spcAft>
                <a:spcPts val="0"/>
              </a:spcAft>
              <a:buClr>
                <a:schemeClr val="dk1"/>
              </a:buClr>
              <a:buSzPts val="1000"/>
              <a:buFont typeface="Nunito Sans"/>
              <a:buChar char="○"/>
              <a:defRPr sz="1000"/>
            </a:lvl2pPr>
            <a:lvl3pPr indent="-292100" lvl="2" marL="1371600">
              <a:spcBef>
                <a:spcPts val="0"/>
              </a:spcBef>
              <a:spcAft>
                <a:spcPts val="0"/>
              </a:spcAft>
              <a:buClr>
                <a:schemeClr val="dk1"/>
              </a:buClr>
              <a:buSzPts val="1000"/>
              <a:buFont typeface="Nunito Sans"/>
              <a:buChar char="■"/>
              <a:defRPr sz="1000"/>
            </a:lvl3pPr>
            <a:lvl4pPr indent="-292100" lvl="3" marL="1828800">
              <a:spcBef>
                <a:spcPts val="0"/>
              </a:spcBef>
              <a:spcAft>
                <a:spcPts val="0"/>
              </a:spcAft>
              <a:buClr>
                <a:schemeClr val="dk1"/>
              </a:buClr>
              <a:buSzPts val="1000"/>
              <a:buFont typeface="Nunito Sans"/>
              <a:buChar char="●"/>
              <a:defRPr sz="1000"/>
            </a:lvl4pPr>
            <a:lvl5pPr indent="-292100" lvl="4" marL="2286000">
              <a:spcBef>
                <a:spcPts val="0"/>
              </a:spcBef>
              <a:spcAft>
                <a:spcPts val="0"/>
              </a:spcAft>
              <a:buClr>
                <a:schemeClr val="dk1"/>
              </a:buClr>
              <a:buSzPts val="1000"/>
              <a:buFont typeface="Nunito Sans"/>
              <a:buChar char="○"/>
              <a:defRPr sz="1000"/>
            </a:lvl5pPr>
            <a:lvl6pPr indent="-292100" lvl="5" marL="2743200">
              <a:spcBef>
                <a:spcPts val="0"/>
              </a:spcBef>
              <a:spcAft>
                <a:spcPts val="0"/>
              </a:spcAft>
              <a:buClr>
                <a:schemeClr val="dk1"/>
              </a:buClr>
              <a:buSzPts val="1000"/>
              <a:buFont typeface="Nunito Sans"/>
              <a:buChar char="■"/>
              <a:defRPr sz="1000"/>
            </a:lvl6pPr>
            <a:lvl7pPr indent="-292100" lvl="6" marL="3200400">
              <a:spcBef>
                <a:spcPts val="0"/>
              </a:spcBef>
              <a:spcAft>
                <a:spcPts val="0"/>
              </a:spcAft>
              <a:buClr>
                <a:schemeClr val="dk1"/>
              </a:buClr>
              <a:buSzPts val="1000"/>
              <a:buFont typeface="Nunito Sans"/>
              <a:buChar char="●"/>
              <a:defRPr sz="1000"/>
            </a:lvl7pPr>
            <a:lvl8pPr indent="-292100" lvl="7" marL="3657600">
              <a:spcBef>
                <a:spcPts val="0"/>
              </a:spcBef>
              <a:spcAft>
                <a:spcPts val="0"/>
              </a:spcAft>
              <a:buClr>
                <a:schemeClr val="dk1"/>
              </a:buClr>
              <a:buSzPts val="1000"/>
              <a:buFont typeface="Nunito Sans"/>
              <a:buChar char="○"/>
              <a:defRPr sz="1000"/>
            </a:lvl8pPr>
            <a:lvl9pPr indent="-292100" lvl="8" marL="4114800">
              <a:spcBef>
                <a:spcPts val="0"/>
              </a:spcBef>
              <a:spcAft>
                <a:spcPts val="0"/>
              </a:spcAft>
              <a:buClr>
                <a:schemeClr val="dk1"/>
              </a:buClr>
              <a:buSzPts val="1000"/>
              <a:buFont typeface="Nunito Sans"/>
              <a:buChar char="■"/>
              <a:defRPr sz="1000"/>
            </a:lvl9pPr>
          </a:lstStyle>
          <a:p/>
        </p:txBody>
      </p:sp>
      <p:sp>
        <p:nvSpPr>
          <p:cNvPr id="227" name="Google Shape;227;p19"/>
          <p:cNvSpPr txBox="1"/>
          <p:nvPr>
            <p:ph idx="3" type="title"/>
          </p:nvPr>
        </p:nvSpPr>
        <p:spPr>
          <a:xfrm>
            <a:off x="6080825" y="3244458"/>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28" name="Google Shape;228;p19"/>
          <p:cNvSpPr txBox="1"/>
          <p:nvPr>
            <p:ph idx="4" type="body"/>
          </p:nvPr>
        </p:nvSpPr>
        <p:spPr>
          <a:xfrm>
            <a:off x="3154650" y="3026423"/>
            <a:ext cx="2834700" cy="13461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29" name="Google Shape;229;p19"/>
          <p:cNvSpPr/>
          <p:nvPr>
            <p:ph idx="5" type="pic"/>
          </p:nvPr>
        </p:nvSpPr>
        <p:spPr>
          <a:xfrm>
            <a:off x="309350" y="952800"/>
            <a:ext cx="2754000" cy="1634100"/>
          </a:xfrm>
          <a:prstGeom prst="roundRect">
            <a:avLst>
              <a:gd fmla="val 16667" name="adj"/>
            </a:avLst>
          </a:prstGeom>
          <a:noFill/>
          <a:ln>
            <a:noFill/>
          </a:ln>
        </p:spPr>
      </p:sp>
      <p:sp>
        <p:nvSpPr>
          <p:cNvPr id="230" name="Google Shape;230;p19"/>
          <p:cNvSpPr txBox="1"/>
          <p:nvPr>
            <p:ph idx="6" type="title"/>
          </p:nvPr>
        </p:nvSpPr>
        <p:spPr>
          <a:xfrm>
            <a:off x="3154650" y="2709375"/>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31" name="Google Shape;231;p19"/>
          <p:cNvSpPr txBox="1"/>
          <p:nvPr>
            <p:ph idx="7" type="title"/>
          </p:nvPr>
        </p:nvSpPr>
        <p:spPr>
          <a:xfrm>
            <a:off x="3154650" y="858000"/>
            <a:ext cx="2834700" cy="742200"/>
          </a:xfrm>
          <a:prstGeom prst="rect">
            <a:avLst/>
          </a:prstGeom>
        </p:spPr>
        <p:txBody>
          <a:bodyPr anchorCtr="0" anchor="t" bIns="91425" lIns="91425" spcFirstLastPara="1" rIns="91425" wrap="square" tIns="91425">
            <a:spAutoFit/>
          </a:bodyPr>
          <a:lstStyle>
            <a:lvl1pPr lvl="0">
              <a:lnSpc>
                <a:spcPct val="115000"/>
              </a:lnSpc>
              <a:spcBef>
                <a:spcPts val="0"/>
              </a:spcBef>
              <a:spcAft>
                <a:spcPts val="0"/>
              </a:spcAft>
              <a:buNone/>
              <a:defRPr b="0" sz="1400">
                <a:latin typeface="Poppins Medium"/>
                <a:ea typeface="Poppins Medium"/>
                <a:cs typeface="Poppins Medium"/>
                <a:sym typeface="Poppins Medium"/>
              </a:defRPr>
            </a:lvl1pPr>
            <a:lvl2pPr lvl="1">
              <a:spcBef>
                <a:spcPts val="0"/>
              </a:spcBef>
              <a:spcAft>
                <a:spcPts val="0"/>
              </a:spcAft>
              <a:buNone/>
              <a:defRPr sz="2000">
                <a:latin typeface="Nunito Sans"/>
                <a:ea typeface="Nunito Sans"/>
                <a:cs typeface="Nunito Sans"/>
                <a:sym typeface="Nunito Sans"/>
              </a:defRPr>
            </a:lvl2pPr>
            <a:lvl3pPr lvl="2">
              <a:spcBef>
                <a:spcPts val="0"/>
              </a:spcBef>
              <a:spcAft>
                <a:spcPts val="0"/>
              </a:spcAft>
              <a:buNone/>
              <a:defRPr sz="2000">
                <a:latin typeface="Nunito Sans"/>
                <a:ea typeface="Nunito Sans"/>
                <a:cs typeface="Nunito Sans"/>
                <a:sym typeface="Nunito Sans"/>
              </a:defRPr>
            </a:lvl3pPr>
            <a:lvl4pPr lvl="3">
              <a:spcBef>
                <a:spcPts val="0"/>
              </a:spcBef>
              <a:spcAft>
                <a:spcPts val="0"/>
              </a:spcAft>
              <a:buNone/>
              <a:defRPr sz="2000">
                <a:latin typeface="Nunito Sans"/>
                <a:ea typeface="Nunito Sans"/>
                <a:cs typeface="Nunito Sans"/>
                <a:sym typeface="Nunito Sans"/>
              </a:defRPr>
            </a:lvl4pPr>
            <a:lvl5pPr lvl="4">
              <a:spcBef>
                <a:spcPts val="0"/>
              </a:spcBef>
              <a:spcAft>
                <a:spcPts val="0"/>
              </a:spcAft>
              <a:buNone/>
              <a:defRPr sz="2000">
                <a:latin typeface="Nunito Sans"/>
                <a:ea typeface="Nunito Sans"/>
                <a:cs typeface="Nunito Sans"/>
                <a:sym typeface="Nunito Sans"/>
              </a:defRPr>
            </a:lvl5pPr>
            <a:lvl6pPr lvl="5">
              <a:spcBef>
                <a:spcPts val="0"/>
              </a:spcBef>
              <a:spcAft>
                <a:spcPts val="0"/>
              </a:spcAft>
              <a:buNone/>
              <a:defRPr sz="2000">
                <a:latin typeface="Nunito Sans"/>
                <a:ea typeface="Nunito Sans"/>
                <a:cs typeface="Nunito Sans"/>
                <a:sym typeface="Nunito Sans"/>
              </a:defRPr>
            </a:lvl6pPr>
            <a:lvl7pPr lvl="6">
              <a:spcBef>
                <a:spcPts val="0"/>
              </a:spcBef>
              <a:spcAft>
                <a:spcPts val="0"/>
              </a:spcAft>
              <a:buNone/>
              <a:defRPr sz="2000">
                <a:latin typeface="Nunito Sans"/>
                <a:ea typeface="Nunito Sans"/>
                <a:cs typeface="Nunito Sans"/>
                <a:sym typeface="Nunito Sans"/>
              </a:defRPr>
            </a:lvl7pPr>
            <a:lvl8pPr lvl="7">
              <a:spcBef>
                <a:spcPts val="0"/>
              </a:spcBef>
              <a:spcAft>
                <a:spcPts val="0"/>
              </a:spcAft>
              <a:buNone/>
              <a:defRPr sz="2000">
                <a:latin typeface="Nunito Sans"/>
                <a:ea typeface="Nunito Sans"/>
                <a:cs typeface="Nunito Sans"/>
                <a:sym typeface="Nunito Sans"/>
              </a:defRPr>
            </a:lvl8pPr>
            <a:lvl9pPr lvl="8">
              <a:spcBef>
                <a:spcPts val="0"/>
              </a:spcBef>
              <a:spcAft>
                <a:spcPts val="0"/>
              </a:spcAft>
              <a:buNone/>
              <a:defRPr sz="2000">
                <a:latin typeface="Nunito Sans"/>
                <a:ea typeface="Nunito Sans"/>
                <a:cs typeface="Nunito Sans"/>
                <a:sym typeface="Nunito Sans"/>
              </a:defRPr>
            </a:lvl9pPr>
          </a:lstStyle>
          <a:p/>
        </p:txBody>
      </p:sp>
      <p:sp>
        <p:nvSpPr>
          <p:cNvPr id="232" name="Google Shape;232;p19"/>
          <p:cNvSpPr txBox="1"/>
          <p:nvPr>
            <p:ph idx="8" type="title"/>
          </p:nvPr>
        </p:nvSpPr>
        <p:spPr>
          <a:xfrm>
            <a:off x="228600" y="228600"/>
            <a:ext cx="5760600" cy="6522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accent1"/>
                </a:solidFill>
              </a:defRPr>
            </a:lvl1pPr>
            <a:lvl2pPr lvl="1">
              <a:spcBef>
                <a:spcPts val="0"/>
              </a:spcBef>
              <a:spcAft>
                <a:spcPts val="0"/>
              </a:spcAft>
              <a:buNone/>
              <a:defRPr sz="2400">
                <a:solidFill>
                  <a:schemeClr val="accent1"/>
                </a:solidFill>
                <a:latin typeface="Poppins SemiBold"/>
                <a:ea typeface="Poppins SemiBold"/>
                <a:cs typeface="Poppins SemiBold"/>
                <a:sym typeface="Poppins SemiBold"/>
              </a:defRPr>
            </a:lvl2pPr>
            <a:lvl3pPr lvl="2">
              <a:spcBef>
                <a:spcPts val="0"/>
              </a:spcBef>
              <a:spcAft>
                <a:spcPts val="0"/>
              </a:spcAft>
              <a:buNone/>
              <a:defRPr sz="2400">
                <a:solidFill>
                  <a:schemeClr val="accent1"/>
                </a:solidFill>
                <a:latin typeface="Poppins SemiBold"/>
                <a:ea typeface="Poppins SemiBold"/>
                <a:cs typeface="Poppins SemiBold"/>
                <a:sym typeface="Poppins SemiBold"/>
              </a:defRPr>
            </a:lvl3pPr>
            <a:lvl4pPr lvl="3">
              <a:spcBef>
                <a:spcPts val="0"/>
              </a:spcBef>
              <a:spcAft>
                <a:spcPts val="0"/>
              </a:spcAft>
              <a:buNone/>
              <a:defRPr sz="2400">
                <a:solidFill>
                  <a:schemeClr val="accent1"/>
                </a:solidFill>
                <a:latin typeface="Poppins SemiBold"/>
                <a:ea typeface="Poppins SemiBold"/>
                <a:cs typeface="Poppins SemiBold"/>
                <a:sym typeface="Poppins SemiBold"/>
              </a:defRPr>
            </a:lvl4pPr>
            <a:lvl5pPr lvl="4">
              <a:spcBef>
                <a:spcPts val="0"/>
              </a:spcBef>
              <a:spcAft>
                <a:spcPts val="0"/>
              </a:spcAft>
              <a:buNone/>
              <a:defRPr sz="2400">
                <a:solidFill>
                  <a:schemeClr val="accent1"/>
                </a:solidFill>
                <a:latin typeface="Poppins SemiBold"/>
                <a:ea typeface="Poppins SemiBold"/>
                <a:cs typeface="Poppins SemiBold"/>
                <a:sym typeface="Poppins SemiBold"/>
              </a:defRPr>
            </a:lvl5pPr>
            <a:lvl6pPr lvl="5">
              <a:spcBef>
                <a:spcPts val="0"/>
              </a:spcBef>
              <a:spcAft>
                <a:spcPts val="0"/>
              </a:spcAft>
              <a:buNone/>
              <a:defRPr sz="2400">
                <a:solidFill>
                  <a:schemeClr val="accent1"/>
                </a:solidFill>
                <a:latin typeface="Poppins SemiBold"/>
                <a:ea typeface="Poppins SemiBold"/>
                <a:cs typeface="Poppins SemiBold"/>
                <a:sym typeface="Poppins SemiBold"/>
              </a:defRPr>
            </a:lvl6pPr>
            <a:lvl7pPr lvl="6">
              <a:spcBef>
                <a:spcPts val="0"/>
              </a:spcBef>
              <a:spcAft>
                <a:spcPts val="0"/>
              </a:spcAft>
              <a:buNone/>
              <a:defRPr sz="2400">
                <a:solidFill>
                  <a:schemeClr val="accent1"/>
                </a:solidFill>
                <a:latin typeface="Poppins SemiBold"/>
                <a:ea typeface="Poppins SemiBold"/>
                <a:cs typeface="Poppins SemiBold"/>
                <a:sym typeface="Poppins SemiBold"/>
              </a:defRPr>
            </a:lvl7pPr>
            <a:lvl8pPr lvl="7">
              <a:spcBef>
                <a:spcPts val="0"/>
              </a:spcBef>
              <a:spcAft>
                <a:spcPts val="0"/>
              </a:spcAft>
              <a:buNone/>
              <a:defRPr sz="2400">
                <a:solidFill>
                  <a:schemeClr val="accent1"/>
                </a:solidFill>
                <a:latin typeface="Poppins SemiBold"/>
                <a:ea typeface="Poppins SemiBold"/>
                <a:cs typeface="Poppins SemiBold"/>
                <a:sym typeface="Poppins SemiBold"/>
              </a:defRPr>
            </a:lvl8pPr>
            <a:lvl9pPr lvl="8">
              <a:spcBef>
                <a:spcPts val="0"/>
              </a:spcBef>
              <a:spcAft>
                <a:spcPts val="0"/>
              </a:spcAft>
              <a:buNone/>
              <a:defRPr sz="2400">
                <a:solidFill>
                  <a:schemeClr val="accent1"/>
                </a:solidFill>
                <a:latin typeface="Poppins SemiBold"/>
                <a:ea typeface="Poppins SemiBold"/>
                <a:cs typeface="Poppins SemiBold"/>
                <a:sym typeface="Poppins SemiBold"/>
              </a:defRPr>
            </a:lvl9pPr>
          </a:lstStyle>
          <a:p/>
        </p:txBody>
      </p:sp>
      <p:sp>
        <p:nvSpPr>
          <p:cNvPr id="233" name="Google Shape;233;p19"/>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34" name="Google Shape;234;p19"/>
          <p:cNvSpPr txBox="1"/>
          <p:nvPr>
            <p:ph idx="9" type="title"/>
          </p:nvPr>
        </p:nvSpPr>
        <p:spPr>
          <a:xfrm>
            <a:off x="6080825" y="858000"/>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35" name="Google Shape;235;p19"/>
          <p:cNvSpPr txBox="1"/>
          <p:nvPr>
            <p:ph idx="1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BLANK_1_1_1_1_2_1_2_1_1">
    <p:spTree>
      <p:nvGrpSpPr>
        <p:cNvPr id="236" name="Shape 236"/>
        <p:cNvGrpSpPr/>
        <p:nvPr/>
      </p:nvGrpSpPr>
      <p:grpSpPr>
        <a:xfrm>
          <a:off x="0" y="0"/>
          <a:ext cx="0" cy="0"/>
          <a:chOff x="0" y="0"/>
          <a:chExt cx="0" cy="0"/>
        </a:xfrm>
      </p:grpSpPr>
      <p:pic>
        <p:nvPicPr>
          <p:cNvPr id="237" name="Google Shape;237;p20"/>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38" name="Google Shape;238;p20"/>
          <p:cNvSpPr txBox="1"/>
          <p:nvPr>
            <p:ph idx="1" type="body"/>
          </p:nvPr>
        </p:nvSpPr>
        <p:spPr>
          <a:xfrm>
            <a:off x="3154650" y="1167124"/>
            <a:ext cx="2834700" cy="7284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39" name="Google Shape;239;p20"/>
          <p:cNvSpPr txBox="1"/>
          <p:nvPr>
            <p:ph idx="2" type="body"/>
          </p:nvPr>
        </p:nvSpPr>
        <p:spPr>
          <a:xfrm>
            <a:off x="228600" y="1167124"/>
            <a:ext cx="2834700" cy="7284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40" name="Google Shape;240;p20"/>
          <p:cNvSpPr txBox="1"/>
          <p:nvPr>
            <p:ph type="title"/>
          </p:nvPr>
        </p:nvSpPr>
        <p:spPr>
          <a:xfrm>
            <a:off x="1843500" y="298423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241" name="Google Shape;241;p20"/>
          <p:cNvSpPr txBox="1"/>
          <p:nvPr>
            <p:ph idx="3" type="title"/>
          </p:nvPr>
        </p:nvSpPr>
        <p:spPr>
          <a:xfrm>
            <a:off x="3154650" y="195568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2" name="Google Shape;242;p20"/>
          <p:cNvSpPr txBox="1"/>
          <p:nvPr>
            <p:ph idx="4" type="title"/>
          </p:nvPr>
        </p:nvSpPr>
        <p:spPr>
          <a:xfrm>
            <a:off x="3154650"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3" name="Google Shape;243;p20"/>
          <p:cNvSpPr txBox="1"/>
          <p:nvPr>
            <p:ph idx="5" type="title"/>
          </p:nvPr>
        </p:nvSpPr>
        <p:spPr>
          <a:xfrm>
            <a:off x="228600"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4" name="Google Shape;244;p20"/>
          <p:cNvSpPr txBox="1"/>
          <p:nvPr>
            <p:ph idx="6" type="title"/>
          </p:nvPr>
        </p:nvSpPr>
        <p:spPr>
          <a:xfrm>
            <a:off x="6080825"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5" name="Google Shape;245;p20"/>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46" name="Google Shape;246;p20"/>
          <p:cNvSpPr txBox="1"/>
          <p:nvPr>
            <p:ph idx="7" type="title"/>
          </p:nvPr>
        </p:nvSpPr>
        <p:spPr>
          <a:xfrm>
            <a:off x="6080825" y="2600385"/>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7" name="Google Shape;247;p20"/>
          <p:cNvSpPr txBox="1"/>
          <p:nvPr>
            <p:ph idx="8" type="title"/>
          </p:nvPr>
        </p:nvSpPr>
        <p:spPr>
          <a:xfrm>
            <a:off x="228600" y="195568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8" name="Google Shape;248;p20"/>
          <p:cNvSpPr txBox="1"/>
          <p:nvPr>
            <p:ph idx="9" type="title"/>
          </p:nvPr>
        </p:nvSpPr>
        <p:spPr>
          <a:xfrm>
            <a:off x="3154650" y="339416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9" name="Google Shape;249;p20"/>
          <p:cNvSpPr txBox="1"/>
          <p:nvPr>
            <p:ph idx="13" type="title"/>
          </p:nvPr>
        </p:nvSpPr>
        <p:spPr>
          <a:xfrm>
            <a:off x="228600" y="339416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50" name="Google Shape;250;p20"/>
          <p:cNvSpPr txBox="1"/>
          <p:nvPr>
            <p:ph idx="14" type="title"/>
          </p:nvPr>
        </p:nvSpPr>
        <p:spPr>
          <a:xfrm>
            <a:off x="6080825" y="1257775"/>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1" name="Google Shape;251;p20"/>
          <p:cNvSpPr txBox="1"/>
          <p:nvPr>
            <p:ph idx="15" type="title"/>
          </p:nvPr>
        </p:nvSpPr>
        <p:spPr>
          <a:xfrm>
            <a:off x="6080825" y="1510744"/>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2" name="Google Shape;252;p20"/>
          <p:cNvSpPr txBox="1"/>
          <p:nvPr>
            <p:ph idx="16" type="title"/>
          </p:nvPr>
        </p:nvSpPr>
        <p:spPr>
          <a:xfrm>
            <a:off x="6080825" y="1763713"/>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3" name="Google Shape;253;p20"/>
          <p:cNvSpPr txBox="1"/>
          <p:nvPr>
            <p:ph idx="17" type="title"/>
          </p:nvPr>
        </p:nvSpPr>
        <p:spPr>
          <a:xfrm>
            <a:off x="6080825" y="2016681"/>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4" name="Google Shape;254;p20"/>
          <p:cNvSpPr txBox="1"/>
          <p:nvPr>
            <p:ph idx="18" type="title"/>
          </p:nvPr>
        </p:nvSpPr>
        <p:spPr>
          <a:xfrm>
            <a:off x="6080825" y="2269650"/>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5" name="Google Shape;255;p20"/>
          <p:cNvSpPr txBox="1"/>
          <p:nvPr>
            <p:ph idx="19" type="title"/>
          </p:nvPr>
        </p:nvSpPr>
        <p:spPr>
          <a:xfrm>
            <a:off x="228600" y="228600"/>
            <a:ext cx="5760600" cy="6522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latin typeface="Poppins SemiBold"/>
                <a:ea typeface="Poppins SemiBold"/>
                <a:cs typeface="Poppins SemiBold"/>
                <a:sym typeface="Poppins SemiBold"/>
              </a:defRPr>
            </a:lvl2pPr>
            <a:lvl3pPr lvl="2">
              <a:spcBef>
                <a:spcPts val="0"/>
              </a:spcBef>
              <a:spcAft>
                <a:spcPts val="0"/>
              </a:spcAft>
              <a:buNone/>
              <a:defRPr sz="2400">
                <a:solidFill>
                  <a:schemeClr val="lt2"/>
                </a:solidFill>
                <a:latin typeface="Poppins SemiBold"/>
                <a:ea typeface="Poppins SemiBold"/>
                <a:cs typeface="Poppins SemiBold"/>
                <a:sym typeface="Poppins SemiBold"/>
              </a:defRPr>
            </a:lvl3pPr>
            <a:lvl4pPr lvl="3">
              <a:spcBef>
                <a:spcPts val="0"/>
              </a:spcBef>
              <a:spcAft>
                <a:spcPts val="0"/>
              </a:spcAft>
              <a:buNone/>
              <a:defRPr sz="2400">
                <a:solidFill>
                  <a:schemeClr val="lt2"/>
                </a:solidFill>
                <a:latin typeface="Poppins SemiBold"/>
                <a:ea typeface="Poppins SemiBold"/>
                <a:cs typeface="Poppins SemiBold"/>
                <a:sym typeface="Poppins SemiBold"/>
              </a:defRPr>
            </a:lvl4pPr>
            <a:lvl5pPr lvl="4">
              <a:spcBef>
                <a:spcPts val="0"/>
              </a:spcBef>
              <a:spcAft>
                <a:spcPts val="0"/>
              </a:spcAft>
              <a:buNone/>
              <a:defRPr sz="2400">
                <a:solidFill>
                  <a:schemeClr val="lt2"/>
                </a:solidFill>
                <a:latin typeface="Poppins SemiBold"/>
                <a:ea typeface="Poppins SemiBold"/>
                <a:cs typeface="Poppins SemiBold"/>
                <a:sym typeface="Poppins SemiBold"/>
              </a:defRPr>
            </a:lvl5pPr>
            <a:lvl6pPr lvl="5">
              <a:spcBef>
                <a:spcPts val="0"/>
              </a:spcBef>
              <a:spcAft>
                <a:spcPts val="0"/>
              </a:spcAft>
              <a:buNone/>
              <a:defRPr sz="2400">
                <a:solidFill>
                  <a:schemeClr val="lt2"/>
                </a:solidFill>
                <a:latin typeface="Poppins SemiBold"/>
                <a:ea typeface="Poppins SemiBold"/>
                <a:cs typeface="Poppins SemiBold"/>
                <a:sym typeface="Poppins SemiBold"/>
              </a:defRPr>
            </a:lvl6pPr>
            <a:lvl7pPr lvl="6">
              <a:spcBef>
                <a:spcPts val="0"/>
              </a:spcBef>
              <a:spcAft>
                <a:spcPts val="0"/>
              </a:spcAft>
              <a:buNone/>
              <a:defRPr sz="2400">
                <a:solidFill>
                  <a:schemeClr val="lt2"/>
                </a:solidFill>
                <a:latin typeface="Poppins SemiBold"/>
                <a:ea typeface="Poppins SemiBold"/>
                <a:cs typeface="Poppins SemiBold"/>
                <a:sym typeface="Poppins SemiBold"/>
              </a:defRPr>
            </a:lvl7pPr>
            <a:lvl8pPr lvl="7">
              <a:spcBef>
                <a:spcPts val="0"/>
              </a:spcBef>
              <a:spcAft>
                <a:spcPts val="0"/>
              </a:spcAft>
              <a:buNone/>
              <a:defRPr sz="2400">
                <a:solidFill>
                  <a:schemeClr val="lt2"/>
                </a:solidFill>
                <a:latin typeface="Poppins SemiBold"/>
                <a:ea typeface="Poppins SemiBold"/>
                <a:cs typeface="Poppins SemiBold"/>
                <a:sym typeface="Poppins SemiBold"/>
              </a:defRPr>
            </a:lvl8pPr>
            <a:lvl9pPr lvl="8">
              <a:spcBef>
                <a:spcPts val="0"/>
              </a:spcBef>
              <a:spcAft>
                <a:spcPts val="0"/>
              </a:spcAft>
              <a:buNone/>
              <a:defRPr sz="2400">
                <a:solidFill>
                  <a:schemeClr val="lt2"/>
                </a:solidFill>
                <a:latin typeface="Poppins SemiBold"/>
                <a:ea typeface="Poppins SemiBold"/>
                <a:cs typeface="Poppins SemiBold"/>
                <a:sym typeface="Poppins SemiBold"/>
              </a:defRPr>
            </a:lvl9pPr>
          </a:lstStyle>
          <a:p/>
        </p:txBody>
      </p:sp>
      <p:sp>
        <p:nvSpPr>
          <p:cNvPr id="256" name="Google Shape;256;p20"/>
          <p:cNvSpPr txBox="1"/>
          <p:nvPr>
            <p:ph idx="20" type="title"/>
          </p:nvPr>
        </p:nvSpPr>
        <p:spPr>
          <a:xfrm>
            <a:off x="228600" y="234795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7" name="Google Shape;257;p20"/>
          <p:cNvSpPr txBox="1"/>
          <p:nvPr>
            <p:ph idx="21" type="title"/>
          </p:nvPr>
        </p:nvSpPr>
        <p:spPr>
          <a:xfrm>
            <a:off x="1843500" y="234795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258" name="Google Shape;258;p20"/>
          <p:cNvSpPr txBox="1"/>
          <p:nvPr>
            <p:ph idx="22" type="title"/>
          </p:nvPr>
        </p:nvSpPr>
        <p:spPr>
          <a:xfrm>
            <a:off x="228600" y="266609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9" name="Google Shape;259;p20"/>
          <p:cNvSpPr txBox="1"/>
          <p:nvPr>
            <p:ph idx="23" type="title"/>
          </p:nvPr>
        </p:nvSpPr>
        <p:spPr>
          <a:xfrm>
            <a:off x="1843500" y="266609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260" name="Google Shape;260;p20"/>
          <p:cNvSpPr txBox="1"/>
          <p:nvPr>
            <p:ph idx="24" type="title"/>
          </p:nvPr>
        </p:nvSpPr>
        <p:spPr>
          <a:xfrm>
            <a:off x="228600" y="298423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61" name="Google Shape;261;p20"/>
          <p:cNvSpPr txBox="1"/>
          <p:nvPr>
            <p:ph idx="25" type="title"/>
          </p:nvPr>
        </p:nvSpPr>
        <p:spPr>
          <a:xfrm>
            <a:off x="3154713" y="234795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62" name="Google Shape;262;p20"/>
          <p:cNvSpPr txBox="1"/>
          <p:nvPr>
            <p:ph idx="26" type="title"/>
          </p:nvPr>
        </p:nvSpPr>
        <p:spPr>
          <a:xfrm>
            <a:off x="3154713" y="266609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63" name="Google Shape;263;p20"/>
          <p:cNvSpPr txBox="1"/>
          <p:nvPr>
            <p:ph idx="27" type="title"/>
          </p:nvPr>
        </p:nvSpPr>
        <p:spPr>
          <a:xfrm>
            <a:off x="3154713" y="298423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64" name="Google Shape;264;p20"/>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0" l="535" r="33361" t="71891"/>
          <a:stretch/>
        </p:blipFill>
        <p:spPr>
          <a:xfrm>
            <a:off x="5624200" y="3"/>
            <a:ext cx="3519800" cy="1496699"/>
          </a:xfrm>
          <a:prstGeom prst="rect">
            <a:avLst/>
          </a:prstGeom>
          <a:noFill/>
          <a:ln>
            <a:noFill/>
          </a:ln>
        </p:spPr>
      </p:pic>
      <p:sp>
        <p:nvSpPr>
          <p:cNvPr id="20" name="Google Shape;20;p3"/>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Clr>
                <a:schemeClr val="dk1"/>
              </a:buClr>
              <a:buSzPts val="1400"/>
              <a:buNone/>
              <a:defRPr/>
            </a:lvl5pPr>
            <a:lvl6pPr lvl="5">
              <a:spcBef>
                <a:spcPts val="0"/>
              </a:spcBef>
              <a:spcAft>
                <a:spcPts val="0"/>
              </a:spcAft>
              <a:buClr>
                <a:schemeClr val="dk1"/>
              </a:buClr>
              <a:buSzPts val="1400"/>
              <a:buNone/>
              <a:defRPr/>
            </a:lvl6pPr>
            <a:lvl7pPr lvl="6">
              <a:spcBef>
                <a:spcPts val="0"/>
              </a:spcBef>
              <a:spcAft>
                <a:spcPts val="0"/>
              </a:spcAft>
              <a:buClr>
                <a:schemeClr val="dk1"/>
              </a:buClr>
              <a:buSzPts val="1400"/>
              <a:buNone/>
              <a:defRPr/>
            </a:lvl7pPr>
            <a:lvl8pPr lvl="7">
              <a:spcBef>
                <a:spcPts val="0"/>
              </a:spcBef>
              <a:spcAft>
                <a:spcPts val="0"/>
              </a:spcAft>
              <a:buClr>
                <a:schemeClr val="dk1"/>
              </a:buClr>
              <a:buSzPts val="1400"/>
              <a:buNone/>
              <a:defRPr/>
            </a:lvl8pPr>
            <a:lvl9pPr lvl="8">
              <a:spcBef>
                <a:spcPts val="0"/>
              </a:spcBef>
              <a:spcAft>
                <a:spcPts val="0"/>
              </a:spcAft>
              <a:buClr>
                <a:schemeClr val="dk1"/>
              </a:buClr>
              <a:buSzPts val="1400"/>
              <a:buNone/>
              <a:defRPr/>
            </a:lvl9pPr>
          </a:lstStyle>
          <a:p/>
        </p:txBody>
      </p:sp>
      <p:sp>
        <p:nvSpPr>
          <p:cNvPr id="21" name="Google Shape;21;p3"/>
          <p:cNvSpPr txBox="1"/>
          <p:nvPr>
            <p:ph idx="1" type="body"/>
          </p:nvPr>
        </p:nvSpPr>
        <p:spPr>
          <a:xfrm>
            <a:off x="228600" y="1637275"/>
            <a:ext cx="3351600" cy="30465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SzPts val="1600"/>
              <a:buFont typeface="Nunito Sans"/>
              <a:buChar char="●"/>
              <a:defRPr sz="1600"/>
            </a:lvl1pPr>
            <a:lvl2pPr indent="-330200" lvl="1" marL="914400">
              <a:lnSpc>
                <a:spcPct val="100000"/>
              </a:lnSpc>
              <a:spcBef>
                <a:spcPts val="800"/>
              </a:spcBef>
              <a:spcAft>
                <a:spcPts val="0"/>
              </a:spcAft>
              <a:buSzPts val="1600"/>
              <a:buFont typeface="Nunito Sans"/>
              <a:buChar char="○"/>
              <a:defRPr sz="1600"/>
            </a:lvl2pPr>
            <a:lvl3pPr indent="-330200" lvl="2" marL="1371600">
              <a:lnSpc>
                <a:spcPct val="100000"/>
              </a:lnSpc>
              <a:spcBef>
                <a:spcPts val="800"/>
              </a:spcBef>
              <a:spcAft>
                <a:spcPts val="0"/>
              </a:spcAft>
              <a:buSzPts val="1600"/>
              <a:buFont typeface="Nunito Sans"/>
              <a:buChar char="■"/>
              <a:defRPr sz="1600"/>
            </a:lvl3pPr>
            <a:lvl4pPr indent="-330200" lvl="3" marL="1828800">
              <a:lnSpc>
                <a:spcPct val="100000"/>
              </a:lnSpc>
              <a:spcBef>
                <a:spcPts val="800"/>
              </a:spcBef>
              <a:spcAft>
                <a:spcPts val="0"/>
              </a:spcAft>
              <a:buSzPts val="1600"/>
              <a:buFont typeface="Nunito Sans"/>
              <a:buChar char="●"/>
              <a:defRPr sz="1600"/>
            </a:lvl4pPr>
            <a:lvl5pPr indent="-330200" lvl="4" marL="2286000">
              <a:lnSpc>
                <a:spcPct val="100000"/>
              </a:lnSpc>
              <a:spcBef>
                <a:spcPts val="800"/>
              </a:spcBef>
              <a:spcAft>
                <a:spcPts val="0"/>
              </a:spcAft>
              <a:buSzPts val="1600"/>
              <a:buFont typeface="Nunito Sans"/>
              <a:buChar char="○"/>
              <a:defRPr sz="1600"/>
            </a:lvl5pPr>
            <a:lvl6pPr indent="-330200" lvl="5" marL="2743200">
              <a:lnSpc>
                <a:spcPct val="100000"/>
              </a:lnSpc>
              <a:spcBef>
                <a:spcPts val="800"/>
              </a:spcBef>
              <a:spcAft>
                <a:spcPts val="0"/>
              </a:spcAft>
              <a:buSzPts val="1600"/>
              <a:buFont typeface="Nunito Sans"/>
              <a:buChar char="■"/>
              <a:defRPr sz="1600"/>
            </a:lvl6pPr>
            <a:lvl7pPr indent="-330200" lvl="6" marL="3200400">
              <a:lnSpc>
                <a:spcPct val="100000"/>
              </a:lnSpc>
              <a:spcBef>
                <a:spcPts val="800"/>
              </a:spcBef>
              <a:spcAft>
                <a:spcPts val="0"/>
              </a:spcAft>
              <a:buSzPts val="1600"/>
              <a:buFont typeface="Nunito Sans"/>
              <a:buChar char="●"/>
              <a:defRPr sz="1600"/>
            </a:lvl7pPr>
            <a:lvl8pPr indent="-330200" lvl="7" marL="3657600">
              <a:lnSpc>
                <a:spcPct val="100000"/>
              </a:lnSpc>
              <a:spcBef>
                <a:spcPts val="800"/>
              </a:spcBef>
              <a:spcAft>
                <a:spcPts val="0"/>
              </a:spcAft>
              <a:buSzPts val="1600"/>
              <a:buFont typeface="Nunito Sans"/>
              <a:buChar char="○"/>
              <a:defRPr sz="1600"/>
            </a:lvl8pPr>
            <a:lvl9pPr indent="-330200" lvl="8" marL="4114800">
              <a:lnSpc>
                <a:spcPct val="100000"/>
              </a:lnSpc>
              <a:spcBef>
                <a:spcPts val="800"/>
              </a:spcBef>
              <a:spcAft>
                <a:spcPts val="800"/>
              </a:spcAft>
              <a:buSzPts val="1600"/>
              <a:buFont typeface="Nunito Sans"/>
              <a:buChar char="■"/>
              <a:defRPr sz="1600"/>
            </a:lvl9pPr>
          </a:lstStyle>
          <a:p/>
        </p:txBody>
      </p:sp>
      <p:sp>
        <p:nvSpPr>
          <p:cNvPr id="22" name="Google Shape;22;p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3" name="Google Shape;23;p3"/>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1">
  <p:cSld name="BLANK_1_1_1_1_1_1_1_1_1_1_1_1_1_1_1">
    <p:spTree>
      <p:nvGrpSpPr>
        <p:cNvPr id="265" name="Shape 265"/>
        <p:cNvGrpSpPr/>
        <p:nvPr/>
      </p:nvGrpSpPr>
      <p:grpSpPr>
        <a:xfrm>
          <a:off x="0" y="0"/>
          <a:ext cx="0" cy="0"/>
          <a:chOff x="0" y="0"/>
          <a:chExt cx="0" cy="0"/>
        </a:xfrm>
      </p:grpSpPr>
      <p:sp>
        <p:nvSpPr>
          <p:cNvPr id="266" name="Google Shape;266;p21"/>
          <p:cNvSpPr txBox="1"/>
          <p:nvPr>
            <p:ph idx="1" type="subTitle"/>
          </p:nvPr>
        </p:nvSpPr>
        <p:spPr>
          <a:xfrm>
            <a:off x="228600"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7" name="Google Shape;267;p21"/>
          <p:cNvSpPr txBox="1"/>
          <p:nvPr>
            <p:ph idx="2" type="subTitle"/>
          </p:nvPr>
        </p:nvSpPr>
        <p:spPr>
          <a:xfrm>
            <a:off x="2423700" y="1872350"/>
            <a:ext cx="20613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8" name="Google Shape;268;p21"/>
          <p:cNvSpPr txBox="1"/>
          <p:nvPr>
            <p:ph idx="3" type="subTitle"/>
          </p:nvPr>
        </p:nvSpPr>
        <p:spPr>
          <a:xfrm>
            <a:off x="6811650"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9" name="Google Shape;269;p21"/>
          <p:cNvSpPr txBox="1"/>
          <p:nvPr>
            <p:ph idx="4" type="subTitle"/>
          </p:nvPr>
        </p:nvSpPr>
        <p:spPr>
          <a:xfrm>
            <a:off x="4615425"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pic>
        <p:nvPicPr>
          <p:cNvPr id="270" name="Google Shape;270;p21"/>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71" name="Google Shape;271;p21"/>
          <p:cNvSpPr txBox="1"/>
          <p:nvPr>
            <p:ph idx="5" type="body"/>
          </p:nvPr>
        </p:nvSpPr>
        <p:spPr>
          <a:xfrm>
            <a:off x="2286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272" name="Google Shape;272;p21"/>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73" name="Google Shape;273;p21"/>
          <p:cNvSpPr txBox="1"/>
          <p:nvPr>
            <p:ph idx="6" type="body"/>
          </p:nvPr>
        </p:nvSpPr>
        <p:spPr>
          <a:xfrm>
            <a:off x="24237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274" name="Google Shape;274;p21"/>
          <p:cNvSpPr txBox="1"/>
          <p:nvPr>
            <p:ph idx="7" type="body"/>
          </p:nvPr>
        </p:nvSpPr>
        <p:spPr>
          <a:xfrm>
            <a:off x="4618800" y="2266758"/>
            <a:ext cx="2039100" cy="7221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Clr>
                <a:schemeClr val="dk1"/>
              </a:buClr>
              <a:buSzPts val="900"/>
              <a:buFont typeface="Nunito Sans"/>
              <a:buChar char="●"/>
              <a:defRPr sz="900"/>
            </a:lvl1pPr>
            <a:lvl2pPr indent="-285750" lvl="1" marL="914400">
              <a:lnSpc>
                <a:spcPct val="100000"/>
              </a:lnSpc>
              <a:spcBef>
                <a:spcPts val="800"/>
              </a:spcBef>
              <a:spcAft>
                <a:spcPts val="0"/>
              </a:spcAft>
              <a:buClr>
                <a:schemeClr val="dk1"/>
              </a:buClr>
              <a:buSzPts val="900"/>
              <a:buFont typeface="Nunito Sans"/>
              <a:buChar char="○"/>
              <a:defRPr sz="900"/>
            </a:lvl2pPr>
            <a:lvl3pPr indent="-285750" lvl="2" marL="1371600">
              <a:lnSpc>
                <a:spcPct val="100000"/>
              </a:lnSpc>
              <a:spcBef>
                <a:spcPts val="800"/>
              </a:spcBef>
              <a:spcAft>
                <a:spcPts val="0"/>
              </a:spcAft>
              <a:buClr>
                <a:schemeClr val="dk1"/>
              </a:buClr>
              <a:buSzPts val="900"/>
              <a:buFont typeface="Nunito Sans"/>
              <a:buChar char="■"/>
              <a:defRPr sz="900"/>
            </a:lvl3pPr>
            <a:lvl4pPr indent="-285750" lvl="3" marL="1828800">
              <a:lnSpc>
                <a:spcPct val="100000"/>
              </a:lnSpc>
              <a:spcBef>
                <a:spcPts val="800"/>
              </a:spcBef>
              <a:spcAft>
                <a:spcPts val="0"/>
              </a:spcAft>
              <a:buClr>
                <a:schemeClr val="dk1"/>
              </a:buClr>
              <a:buSzPts val="900"/>
              <a:buFont typeface="Nunito Sans"/>
              <a:buChar char="●"/>
              <a:defRPr sz="900"/>
            </a:lvl4pPr>
            <a:lvl5pPr indent="-285750" lvl="4" marL="2286000">
              <a:lnSpc>
                <a:spcPct val="100000"/>
              </a:lnSpc>
              <a:spcBef>
                <a:spcPts val="800"/>
              </a:spcBef>
              <a:spcAft>
                <a:spcPts val="0"/>
              </a:spcAft>
              <a:buClr>
                <a:schemeClr val="dk1"/>
              </a:buClr>
              <a:buSzPts val="900"/>
              <a:buFont typeface="Nunito Sans"/>
              <a:buChar char="○"/>
              <a:defRPr sz="900"/>
            </a:lvl5pPr>
            <a:lvl6pPr indent="-285750" lvl="5" marL="2743200">
              <a:lnSpc>
                <a:spcPct val="100000"/>
              </a:lnSpc>
              <a:spcBef>
                <a:spcPts val="800"/>
              </a:spcBef>
              <a:spcAft>
                <a:spcPts val="0"/>
              </a:spcAft>
              <a:buClr>
                <a:schemeClr val="dk1"/>
              </a:buClr>
              <a:buSzPts val="900"/>
              <a:buFont typeface="Nunito Sans"/>
              <a:buChar char="■"/>
              <a:defRPr sz="900"/>
            </a:lvl6pPr>
            <a:lvl7pPr indent="-285750" lvl="6" marL="3200400">
              <a:lnSpc>
                <a:spcPct val="100000"/>
              </a:lnSpc>
              <a:spcBef>
                <a:spcPts val="800"/>
              </a:spcBef>
              <a:spcAft>
                <a:spcPts val="0"/>
              </a:spcAft>
              <a:buClr>
                <a:schemeClr val="dk1"/>
              </a:buClr>
              <a:buSzPts val="900"/>
              <a:buFont typeface="Nunito Sans"/>
              <a:buChar char="●"/>
              <a:defRPr sz="900"/>
            </a:lvl7pPr>
            <a:lvl8pPr indent="-285750" lvl="7" marL="3657600">
              <a:lnSpc>
                <a:spcPct val="100000"/>
              </a:lnSpc>
              <a:spcBef>
                <a:spcPts val="800"/>
              </a:spcBef>
              <a:spcAft>
                <a:spcPts val="0"/>
              </a:spcAft>
              <a:buClr>
                <a:schemeClr val="dk1"/>
              </a:buClr>
              <a:buSzPts val="900"/>
              <a:buFont typeface="Nunito Sans"/>
              <a:buChar char="○"/>
              <a:defRPr sz="900"/>
            </a:lvl8pPr>
            <a:lvl9pPr indent="-285750" lvl="8" marL="4114800">
              <a:lnSpc>
                <a:spcPct val="100000"/>
              </a:lnSpc>
              <a:spcBef>
                <a:spcPts val="800"/>
              </a:spcBef>
              <a:spcAft>
                <a:spcPts val="800"/>
              </a:spcAft>
              <a:buClr>
                <a:schemeClr val="dk1"/>
              </a:buClr>
              <a:buSzPts val="900"/>
              <a:buFont typeface="Nunito Sans"/>
              <a:buChar char="■"/>
              <a:defRPr sz="900"/>
            </a:lvl9pPr>
          </a:lstStyle>
          <a:p/>
        </p:txBody>
      </p:sp>
      <p:sp>
        <p:nvSpPr>
          <p:cNvPr id="275" name="Google Shape;275;p21"/>
          <p:cNvSpPr txBox="1"/>
          <p:nvPr>
            <p:ph idx="8" type="body"/>
          </p:nvPr>
        </p:nvSpPr>
        <p:spPr>
          <a:xfrm>
            <a:off x="68139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276" name="Google Shape;276;p21"/>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77" name="Google Shape;277;p21"/>
          <p:cNvSpPr txBox="1"/>
          <p:nvPr>
            <p:ph idx="9"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3">
    <p:spTree>
      <p:nvGrpSpPr>
        <p:cNvPr id="278" name="Shape 278"/>
        <p:cNvGrpSpPr/>
        <p:nvPr/>
      </p:nvGrpSpPr>
      <p:grpSpPr>
        <a:xfrm>
          <a:off x="0" y="0"/>
          <a:ext cx="0" cy="0"/>
          <a:chOff x="0" y="0"/>
          <a:chExt cx="0" cy="0"/>
        </a:xfrm>
      </p:grpSpPr>
      <p:pic>
        <p:nvPicPr>
          <p:cNvPr id="279" name="Google Shape;279;p22"/>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80" name="Google Shape;280;p22"/>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81" name="Google Shape;281;p22"/>
          <p:cNvSpPr txBox="1"/>
          <p:nvPr>
            <p:ph idx="2" type="title"/>
          </p:nvPr>
        </p:nvSpPr>
        <p:spPr>
          <a:xfrm>
            <a:off x="2040700" y="2971669"/>
            <a:ext cx="27582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2" name="Google Shape;282;p22"/>
          <p:cNvSpPr txBox="1"/>
          <p:nvPr>
            <p:ph idx="3" type="title"/>
          </p:nvPr>
        </p:nvSpPr>
        <p:spPr>
          <a:xfrm>
            <a:off x="4905100" y="3259050"/>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3" name="Google Shape;283;p22"/>
          <p:cNvSpPr txBox="1"/>
          <p:nvPr>
            <p:ph idx="4" type="title"/>
          </p:nvPr>
        </p:nvSpPr>
        <p:spPr>
          <a:xfrm>
            <a:off x="6589325" y="3591225"/>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4" name="Google Shape;284;p22"/>
          <p:cNvSpPr txBox="1"/>
          <p:nvPr>
            <p:ph idx="5" type="title"/>
          </p:nvPr>
        </p:nvSpPr>
        <p:spPr>
          <a:xfrm>
            <a:off x="228600" y="2642422"/>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5" name="Google Shape;285;p22"/>
          <p:cNvSpPr txBox="1"/>
          <p:nvPr>
            <p:ph idx="6" type="title"/>
          </p:nvPr>
        </p:nvSpPr>
        <p:spPr>
          <a:xfrm>
            <a:off x="22860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6" name="Google Shape;286;p22"/>
          <p:cNvSpPr txBox="1"/>
          <p:nvPr>
            <p:ph idx="7" type="title"/>
          </p:nvPr>
        </p:nvSpPr>
        <p:spPr>
          <a:xfrm>
            <a:off x="153302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7" name="Google Shape;287;p22"/>
          <p:cNvSpPr txBox="1"/>
          <p:nvPr>
            <p:ph idx="8" type="title"/>
          </p:nvPr>
        </p:nvSpPr>
        <p:spPr>
          <a:xfrm>
            <a:off x="283745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8" name="Google Shape;288;p22"/>
          <p:cNvSpPr txBox="1"/>
          <p:nvPr>
            <p:ph idx="9" type="title"/>
          </p:nvPr>
        </p:nvSpPr>
        <p:spPr>
          <a:xfrm>
            <a:off x="414187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9" name="Google Shape;289;p22"/>
          <p:cNvSpPr txBox="1"/>
          <p:nvPr>
            <p:ph idx="13" type="title"/>
          </p:nvPr>
        </p:nvSpPr>
        <p:spPr>
          <a:xfrm>
            <a:off x="544630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0" name="Google Shape;290;p22"/>
          <p:cNvSpPr txBox="1"/>
          <p:nvPr>
            <p:ph idx="14" type="title"/>
          </p:nvPr>
        </p:nvSpPr>
        <p:spPr>
          <a:xfrm>
            <a:off x="675072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1" name="Google Shape;291;p22"/>
          <p:cNvSpPr txBox="1"/>
          <p:nvPr>
            <p:ph idx="15" type="title"/>
          </p:nvPr>
        </p:nvSpPr>
        <p:spPr>
          <a:xfrm>
            <a:off x="805515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2" name="Google Shape;292;p22"/>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93" name="Google Shape;293;p22"/>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big ideas">
  <p:cSld name="BLANK_1_1_1_1_1_1_1_1_1_1_1_1_1_1_1_2">
    <p:bg>
      <p:bgPr>
        <a:solidFill>
          <a:schemeClr val="lt1"/>
        </a:solidFill>
      </p:bgPr>
    </p:bg>
    <p:spTree>
      <p:nvGrpSpPr>
        <p:cNvPr id="294" name="Shape 294"/>
        <p:cNvGrpSpPr/>
        <p:nvPr/>
      </p:nvGrpSpPr>
      <p:grpSpPr>
        <a:xfrm>
          <a:off x="0" y="0"/>
          <a:ext cx="0" cy="0"/>
          <a:chOff x="0" y="0"/>
          <a:chExt cx="0" cy="0"/>
        </a:xfrm>
      </p:grpSpPr>
      <p:sp>
        <p:nvSpPr>
          <p:cNvPr id="295" name="Google Shape;295;p23"/>
          <p:cNvSpPr txBox="1"/>
          <p:nvPr>
            <p:ph idx="1" type="subTitle"/>
          </p:nvPr>
        </p:nvSpPr>
        <p:spPr>
          <a:xfrm>
            <a:off x="22860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96" name="Google Shape;296;p23"/>
          <p:cNvSpPr txBox="1"/>
          <p:nvPr>
            <p:ph idx="2" type="subTitle"/>
          </p:nvPr>
        </p:nvSpPr>
        <p:spPr>
          <a:xfrm>
            <a:off x="1971375"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97" name="Google Shape;297;p23"/>
          <p:cNvSpPr txBox="1"/>
          <p:nvPr>
            <p:ph idx="3" type="subTitle"/>
          </p:nvPr>
        </p:nvSpPr>
        <p:spPr>
          <a:xfrm>
            <a:off x="371415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98" name="Google Shape;298;p23"/>
          <p:cNvSpPr txBox="1"/>
          <p:nvPr>
            <p:ph idx="4" type="subTitle"/>
          </p:nvPr>
        </p:nvSpPr>
        <p:spPr>
          <a:xfrm>
            <a:off x="5456925"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99" name="Google Shape;299;p23"/>
          <p:cNvSpPr txBox="1"/>
          <p:nvPr>
            <p:ph idx="5" type="subTitle"/>
          </p:nvPr>
        </p:nvSpPr>
        <p:spPr>
          <a:xfrm>
            <a:off x="719970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pic>
        <p:nvPicPr>
          <p:cNvPr id="300" name="Google Shape;300;p23"/>
          <p:cNvPicPr preferRelativeResize="0"/>
          <p:nvPr/>
        </p:nvPicPr>
        <p:blipFill rotWithShape="1">
          <a:blip r:embed="rId2">
            <a:alphaModFix/>
          </a:blip>
          <a:srcRect b="0" l="0" r="33897" t="70459"/>
          <a:stretch/>
        </p:blipFill>
        <p:spPr>
          <a:xfrm>
            <a:off x="5624200" y="0"/>
            <a:ext cx="3519800" cy="1572900"/>
          </a:xfrm>
          <a:prstGeom prst="rect">
            <a:avLst/>
          </a:prstGeom>
          <a:noFill/>
          <a:ln>
            <a:noFill/>
          </a:ln>
        </p:spPr>
      </p:pic>
      <p:sp>
        <p:nvSpPr>
          <p:cNvPr id="301" name="Google Shape;301;p23"/>
          <p:cNvSpPr txBox="1"/>
          <p:nvPr>
            <p:ph idx="6" type="body"/>
          </p:nvPr>
        </p:nvSpPr>
        <p:spPr>
          <a:xfrm>
            <a:off x="1971375"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02" name="Google Shape;302;p23"/>
          <p:cNvSpPr txBox="1"/>
          <p:nvPr>
            <p:ph idx="7" type="body"/>
          </p:nvPr>
        </p:nvSpPr>
        <p:spPr>
          <a:xfrm>
            <a:off x="3714150" y="3030250"/>
            <a:ext cx="1715400" cy="1145100"/>
          </a:xfrm>
          <a:prstGeom prst="rect">
            <a:avLst/>
          </a:prstGeom>
        </p:spPr>
        <p:txBody>
          <a:bodyPr anchorCtr="0" anchor="t" bIns="91425" lIns="91425" spcFirstLastPara="1" rIns="182875" wrap="square" tIns="18287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303" name="Google Shape;303;p23"/>
          <p:cNvSpPr txBox="1"/>
          <p:nvPr>
            <p:ph idx="8" type="body"/>
          </p:nvPr>
        </p:nvSpPr>
        <p:spPr>
          <a:xfrm>
            <a:off x="5456925"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04" name="Google Shape;304;p23"/>
          <p:cNvSpPr txBox="1"/>
          <p:nvPr>
            <p:ph idx="9" type="body"/>
          </p:nvPr>
        </p:nvSpPr>
        <p:spPr>
          <a:xfrm>
            <a:off x="228450"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05" name="Google Shape;305;p23"/>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306" name="Google Shape;306;p23"/>
          <p:cNvSpPr txBox="1"/>
          <p:nvPr>
            <p:ph idx="13" type="body"/>
          </p:nvPr>
        </p:nvSpPr>
        <p:spPr>
          <a:xfrm>
            <a:off x="7199700"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07" name="Google Shape;307;p2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08" name="Google Shape;308;p23"/>
          <p:cNvSpPr txBox="1"/>
          <p:nvPr>
            <p:ph idx="14"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BLANK_1_1_1_1_1_1_1_1_1_1_1_1_1_1_1_1_1_1_1_1_1_1">
    <p:spTree>
      <p:nvGrpSpPr>
        <p:cNvPr id="309" name="Shape 309"/>
        <p:cNvGrpSpPr/>
        <p:nvPr/>
      </p:nvGrpSpPr>
      <p:grpSpPr>
        <a:xfrm>
          <a:off x="0" y="0"/>
          <a:ext cx="0" cy="0"/>
          <a:chOff x="0" y="0"/>
          <a:chExt cx="0" cy="0"/>
        </a:xfrm>
      </p:grpSpPr>
      <p:sp>
        <p:nvSpPr>
          <p:cNvPr id="310" name="Google Shape;310;p24"/>
          <p:cNvSpPr/>
          <p:nvPr/>
        </p:nvSpPr>
        <p:spPr>
          <a:xfrm rot="5400000">
            <a:off x="-3989996" y="1161600"/>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0%" r="100%" t="100%"/>
            </a:path>
            <a:tileRect b="-100%" l="-100%" r="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311" name="Google Shape;311;p24"/>
          <p:cNvPicPr preferRelativeResize="0"/>
          <p:nvPr/>
        </p:nvPicPr>
        <p:blipFill rotWithShape="1">
          <a:blip r:embed="rId2">
            <a:alphaModFix/>
          </a:blip>
          <a:srcRect b="46245" l="7338" r="0" t="0"/>
          <a:stretch/>
        </p:blipFill>
        <p:spPr>
          <a:xfrm>
            <a:off x="218592" y="3453125"/>
            <a:ext cx="2926200" cy="1697526"/>
          </a:xfrm>
          <a:prstGeom prst="rect">
            <a:avLst/>
          </a:prstGeom>
          <a:noFill/>
          <a:ln>
            <a:noFill/>
          </a:ln>
        </p:spPr>
      </p:pic>
      <p:sp>
        <p:nvSpPr>
          <p:cNvPr id="312" name="Google Shape;312;p2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13" name="Google Shape;313;p24"/>
          <p:cNvSpPr txBox="1"/>
          <p:nvPr>
            <p:ph type="title"/>
          </p:nvPr>
        </p:nvSpPr>
        <p:spPr>
          <a:xfrm>
            <a:off x="228600" y="228589"/>
            <a:ext cx="29262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5400"/>
            </a:lvl1pPr>
            <a:lvl2pPr lvl="1">
              <a:lnSpc>
                <a:spcPct val="90000"/>
              </a:lnSpc>
              <a:spcBef>
                <a:spcPts val="0"/>
              </a:spcBef>
              <a:spcAft>
                <a:spcPts val="0"/>
              </a:spcAft>
              <a:buNone/>
              <a:defRPr sz="5400">
                <a:latin typeface="Poppins SemiBold"/>
                <a:ea typeface="Poppins SemiBold"/>
                <a:cs typeface="Poppins SemiBold"/>
                <a:sym typeface="Poppins SemiBold"/>
              </a:defRPr>
            </a:lvl2pPr>
            <a:lvl3pPr lvl="2">
              <a:lnSpc>
                <a:spcPct val="90000"/>
              </a:lnSpc>
              <a:spcBef>
                <a:spcPts val="0"/>
              </a:spcBef>
              <a:spcAft>
                <a:spcPts val="0"/>
              </a:spcAft>
              <a:buNone/>
              <a:defRPr sz="5400">
                <a:latin typeface="Poppins SemiBold"/>
                <a:ea typeface="Poppins SemiBold"/>
                <a:cs typeface="Poppins SemiBold"/>
                <a:sym typeface="Poppins SemiBold"/>
              </a:defRPr>
            </a:lvl3pPr>
            <a:lvl4pPr lvl="3">
              <a:lnSpc>
                <a:spcPct val="90000"/>
              </a:lnSpc>
              <a:spcBef>
                <a:spcPts val="0"/>
              </a:spcBef>
              <a:spcAft>
                <a:spcPts val="0"/>
              </a:spcAft>
              <a:buNone/>
              <a:defRPr sz="5400">
                <a:latin typeface="Poppins SemiBold"/>
                <a:ea typeface="Poppins SemiBold"/>
                <a:cs typeface="Poppins SemiBold"/>
                <a:sym typeface="Poppins SemiBold"/>
              </a:defRPr>
            </a:lvl4pPr>
            <a:lvl5pPr lvl="4">
              <a:lnSpc>
                <a:spcPct val="90000"/>
              </a:lnSpc>
              <a:spcBef>
                <a:spcPts val="0"/>
              </a:spcBef>
              <a:spcAft>
                <a:spcPts val="0"/>
              </a:spcAft>
              <a:buNone/>
              <a:defRPr sz="5400">
                <a:latin typeface="Poppins SemiBold"/>
                <a:ea typeface="Poppins SemiBold"/>
                <a:cs typeface="Poppins SemiBold"/>
                <a:sym typeface="Poppins SemiBold"/>
              </a:defRPr>
            </a:lvl5pPr>
            <a:lvl6pPr lvl="5">
              <a:lnSpc>
                <a:spcPct val="90000"/>
              </a:lnSpc>
              <a:spcBef>
                <a:spcPts val="0"/>
              </a:spcBef>
              <a:spcAft>
                <a:spcPts val="0"/>
              </a:spcAft>
              <a:buNone/>
              <a:defRPr sz="5400">
                <a:latin typeface="Poppins SemiBold"/>
                <a:ea typeface="Poppins SemiBold"/>
                <a:cs typeface="Poppins SemiBold"/>
                <a:sym typeface="Poppins SemiBold"/>
              </a:defRPr>
            </a:lvl6pPr>
            <a:lvl7pPr lvl="6">
              <a:lnSpc>
                <a:spcPct val="90000"/>
              </a:lnSpc>
              <a:spcBef>
                <a:spcPts val="0"/>
              </a:spcBef>
              <a:spcAft>
                <a:spcPts val="0"/>
              </a:spcAft>
              <a:buNone/>
              <a:defRPr sz="5400">
                <a:latin typeface="Poppins SemiBold"/>
                <a:ea typeface="Poppins SemiBold"/>
                <a:cs typeface="Poppins SemiBold"/>
                <a:sym typeface="Poppins SemiBold"/>
              </a:defRPr>
            </a:lvl7pPr>
            <a:lvl8pPr lvl="7">
              <a:lnSpc>
                <a:spcPct val="90000"/>
              </a:lnSpc>
              <a:spcBef>
                <a:spcPts val="0"/>
              </a:spcBef>
              <a:spcAft>
                <a:spcPts val="0"/>
              </a:spcAft>
              <a:buNone/>
              <a:defRPr sz="5400">
                <a:latin typeface="Poppins SemiBold"/>
                <a:ea typeface="Poppins SemiBold"/>
                <a:cs typeface="Poppins SemiBold"/>
                <a:sym typeface="Poppins SemiBold"/>
              </a:defRPr>
            </a:lvl8pPr>
            <a:lvl9pPr lvl="8">
              <a:lnSpc>
                <a:spcPct val="90000"/>
              </a:lnSpc>
              <a:spcBef>
                <a:spcPts val="0"/>
              </a:spcBef>
              <a:spcAft>
                <a:spcPts val="0"/>
              </a:spcAft>
              <a:buNone/>
              <a:defRPr sz="5400">
                <a:latin typeface="Poppins SemiBold"/>
                <a:ea typeface="Poppins SemiBold"/>
                <a:cs typeface="Poppins SemiBold"/>
                <a:sym typeface="Poppins SemiBold"/>
              </a:defRPr>
            </a:lvl9pPr>
          </a:lstStyle>
          <a:p/>
        </p:txBody>
      </p:sp>
      <p:sp>
        <p:nvSpPr>
          <p:cNvPr id="314" name="Google Shape;314;p24"/>
          <p:cNvSpPr/>
          <p:nvPr/>
        </p:nvSpPr>
        <p:spPr>
          <a:xfrm>
            <a:off x="-4" y="1992734"/>
            <a:ext cx="3736169" cy="3157919"/>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15" name="Google Shape;315;p24"/>
          <p:cNvSpPr txBox="1"/>
          <p:nvPr>
            <p:ph idx="1" type="body"/>
          </p:nvPr>
        </p:nvSpPr>
        <p:spPr>
          <a:xfrm>
            <a:off x="4819600" y="3701256"/>
            <a:ext cx="4095900" cy="587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Nunito Sans"/>
              <a:buChar char="●"/>
              <a:defRPr sz="1100"/>
            </a:lvl1pPr>
            <a:lvl2pPr indent="-298450" lvl="1" marL="914400">
              <a:spcBef>
                <a:spcPts val="0"/>
              </a:spcBef>
              <a:spcAft>
                <a:spcPts val="0"/>
              </a:spcAft>
              <a:buClr>
                <a:schemeClr val="dk1"/>
              </a:buClr>
              <a:buSzPts val="1100"/>
              <a:buFont typeface="Nunito Sans"/>
              <a:buChar char="○"/>
              <a:defRPr sz="1100"/>
            </a:lvl2pPr>
            <a:lvl3pPr indent="-298450" lvl="2" marL="1371600">
              <a:spcBef>
                <a:spcPts val="0"/>
              </a:spcBef>
              <a:spcAft>
                <a:spcPts val="0"/>
              </a:spcAft>
              <a:buClr>
                <a:schemeClr val="dk1"/>
              </a:buClr>
              <a:buSzPts val="1100"/>
              <a:buFont typeface="Nunito Sans"/>
              <a:buChar char="■"/>
              <a:defRPr sz="1100"/>
            </a:lvl3pPr>
            <a:lvl4pPr indent="-298450" lvl="3" marL="1828800">
              <a:spcBef>
                <a:spcPts val="0"/>
              </a:spcBef>
              <a:spcAft>
                <a:spcPts val="0"/>
              </a:spcAft>
              <a:buClr>
                <a:schemeClr val="dk1"/>
              </a:buClr>
              <a:buSzPts val="1100"/>
              <a:buFont typeface="Nunito Sans"/>
              <a:buChar char="●"/>
              <a:defRPr sz="1100"/>
            </a:lvl4pPr>
            <a:lvl5pPr indent="-298450" lvl="4" marL="2286000">
              <a:spcBef>
                <a:spcPts val="0"/>
              </a:spcBef>
              <a:spcAft>
                <a:spcPts val="0"/>
              </a:spcAft>
              <a:buClr>
                <a:schemeClr val="dk1"/>
              </a:buClr>
              <a:buSzPts val="1100"/>
              <a:buFont typeface="Nunito Sans"/>
              <a:buChar char="○"/>
              <a:defRPr sz="1100"/>
            </a:lvl5pPr>
            <a:lvl6pPr indent="-298450" lvl="5" marL="2743200">
              <a:spcBef>
                <a:spcPts val="0"/>
              </a:spcBef>
              <a:spcAft>
                <a:spcPts val="0"/>
              </a:spcAft>
              <a:buClr>
                <a:schemeClr val="dk1"/>
              </a:buClr>
              <a:buSzPts val="1100"/>
              <a:buFont typeface="Nunito Sans"/>
              <a:buChar char="■"/>
              <a:defRPr sz="1100"/>
            </a:lvl6pPr>
            <a:lvl7pPr indent="-298450" lvl="6" marL="3200400">
              <a:spcBef>
                <a:spcPts val="0"/>
              </a:spcBef>
              <a:spcAft>
                <a:spcPts val="0"/>
              </a:spcAft>
              <a:buClr>
                <a:schemeClr val="dk1"/>
              </a:buClr>
              <a:buSzPts val="1100"/>
              <a:buFont typeface="Nunito Sans"/>
              <a:buChar char="●"/>
              <a:defRPr sz="1100"/>
            </a:lvl7pPr>
            <a:lvl8pPr indent="-298450" lvl="7" marL="3657600">
              <a:spcBef>
                <a:spcPts val="0"/>
              </a:spcBef>
              <a:spcAft>
                <a:spcPts val="0"/>
              </a:spcAft>
              <a:buClr>
                <a:schemeClr val="dk1"/>
              </a:buClr>
              <a:buSzPts val="1100"/>
              <a:buFont typeface="Nunito Sans"/>
              <a:buChar char="○"/>
              <a:defRPr sz="1100"/>
            </a:lvl8pPr>
            <a:lvl9pPr indent="-298450" lvl="8" marL="4114800">
              <a:spcBef>
                <a:spcPts val="0"/>
              </a:spcBef>
              <a:spcAft>
                <a:spcPts val="0"/>
              </a:spcAft>
              <a:buClr>
                <a:schemeClr val="dk1"/>
              </a:buClr>
              <a:buSzPts val="1100"/>
              <a:buFont typeface="Nunito Sans"/>
              <a:buChar char="■"/>
              <a:defRPr sz="1100"/>
            </a:lvl9pPr>
          </a:lstStyle>
          <a:p/>
        </p:txBody>
      </p:sp>
      <p:sp>
        <p:nvSpPr>
          <p:cNvPr id="316" name="Google Shape;316;p24"/>
          <p:cNvSpPr txBox="1"/>
          <p:nvPr>
            <p:ph idx="2" type="body"/>
          </p:nvPr>
        </p:nvSpPr>
        <p:spPr>
          <a:xfrm>
            <a:off x="4819600" y="2342406"/>
            <a:ext cx="4095900" cy="587700"/>
          </a:xfrm>
          <a:prstGeom prst="rect">
            <a:avLst/>
          </a:prstGeom>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dk1"/>
              </a:buClr>
              <a:buSzPts val="1100"/>
              <a:buFont typeface="Nunito Sans"/>
              <a:buChar char="●"/>
              <a:defRPr sz="1100"/>
            </a:lvl1pPr>
            <a:lvl2pPr indent="-298450" lvl="1" marL="914400">
              <a:lnSpc>
                <a:spcPct val="115000"/>
              </a:lnSpc>
              <a:spcBef>
                <a:spcPts val="0"/>
              </a:spcBef>
              <a:spcAft>
                <a:spcPts val="0"/>
              </a:spcAft>
              <a:buClr>
                <a:schemeClr val="dk1"/>
              </a:buClr>
              <a:buSzPts val="1100"/>
              <a:buFont typeface="Nunito Sans"/>
              <a:buChar char="○"/>
              <a:defRPr sz="1100"/>
            </a:lvl2pPr>
            <a:lvl3pPr indent="-298450" lvl="2" marL="1371600">
              <a:lnSpc>
                <a:spcPct val="115000"/>
              </a:lnSpc>
              <a:spcBef>
                <a:spcPts val="0"/>
              </a:spcBef>
              <a:spcAft>
                <a:spcPts val="0"/>
              </a:spcAft>
              <a:buClr>
                <a:schemeClr val="dk1"/>
              </a:buClr>
              <a:buSzPts val="1100"/>
              <a:buFont typeface="Nunito Sans"/>
              <a:buChar char="■"/>
              <a:defRPr sz="1100"/>
            </a:lvl3pPr>
            <a:lvl4pPr indent="-298450" lvl="3" marL="1828800">
              <a:lnSpc>
                <a:spcPct val="115000"/>
              </a:lnSpc>
              <a:spcBef>
                <a:spcPts val="0"/>
              </a:spcBef>
              <a:spcAft>
                <a:spcPts val="0"/>
              </a:spcAft>
              <a:buClr>
                <a:schemeClr val="dk1"/>
              </a:buClr>
              <a:buSzPts val="1100"/>
              <a:buFont typeface="Nunito Sans"/>
              <a:buChar char="●"/>
              <a:defRPr sz="1100"/>
            </a:lvl4pPr>
            <a:lvl5pPr indent="-298450" lvl="4" marL="2286000">
              <a:lnSpc>
                <a:spcPct val="115000"/>
              </a:lnSpc>
              <a:spcBef>
                <a:spcPts val="0"/>
              </a:spcBef>
              <a:spcAft>
                <a:spcPts val="0"/>
              </a:spcAft>
              <a:buClr>
                <a:schemeClr val="dk1"/>
              </a:buClr>
              <a:buSzPts val="1100"/>
              <a:buFont typeface="Nunito Sans"/>
              <a:buChar char="○"/>
              <a:defRPr sz="1100"/>
            </a:lvl5pPr>
            <a:lvl6pPr indent="-298450" lvl="5" marL="2743200">
              <a:lnSpc>
                <a:spcPct val="115000"/>
              </a:lnSpc>
              <a:spcBef>
                <a:spcPts val="0"/>
              </a:spcBef>
              <a:spcAft>
                <a:spcPts val="0"/>
              </a:spcAft>
              <a:buClr>
                <a:schemeClr val="dk1"/>
              </a:buClr>
              <a:buSzPts val="1100"/>
              <a:buFont typeface="Nunito Sans"/>
              <a:buChar char="■"/>
              <a:defRPr sz="1100"/>
            </a:lvl6pPr>
            <a:lvl7pPr indent="-298450" lvl="6" marL="3200400">
              <a:lnSpc>
                <a:spcPct val="115000"/>
              </a:lnSpc>
              <a:spcBef>
                <a:spcPts val="0"/>
              </a:spcBef>
              <a:spcAft>
                <a:spcPts val="0"/>
              </a:spcAft>
              <a:buClr>
                <a:schemeClr val="dk1"/>
              </a:buClr>
              <a:buSzPts val="1100"/>
              <a:buFont typeface="Nunito Sans"/>
              <a:buChar char="●"/>
              <a:defRPr sz="1100"/>
            </a:lvl7pPr>
            <a:lvl8pPr indent="-298450" lvl="7" marL="3657600">
              <a:lnSpc>
                <a:spcPct val="115000"/>
              </a:lnSpc>
              <a:spcBef>
                <a:spcPts val="0"/>
              </a:spcBef>
              <a:spcAft>
                <a:spcPts val="0"/>
              </a:spcAft>
              <a:buClr>
                <a:schemeClr val="dk1"/>
              </a:buClr>
              <a:buSzPts val="1100"/>
              <a:buFont typeface="Nunito Sans"/>
              <a:buChar char="○"/>
              <a:defRPr sz="1100"/>
            </a:lvl8pPr>
            <a:lvl9pPr indent="-298450" lvl="8" marL="4114800">
              <a:lnSpc>
                <a:spcPct val="115000"/>
              </a:lnSpc>
              <a:spcBef>
                <a:spcPts val="0"/>
              </a:spcBef>
              <a:spcAft>
                <a:spcPts val="0"/>
              </a:spcAft>
              <a:buClr>
                <a:schemeClr val="dk1"/>
              </a:buClr>
              <a:buSzPts val="1100"/>
              <a:buFont typeface="Nunito Sans"/>
              <a:buChar char="■"/>
              <a:defRPr sz="1100"/>
            </a:lvl9pPr>
          </a:lstStyle>
          <a:p/>
        </p:txBody>
      </p:sp>
      <p:sp>
        <p:nvSpPr>
          <p:cNvPr id="317" name="Google Shape;317;p24"/>
          <p:cNvSpPr txBox="1"/>
          <p:nvPr>
            <p:ph idx="3" type="body"/>
          </p:nvPr>
        </p:nvSpPr>
        <p:spPr>
          <a:xfrm>
            <a:off x="4819600" y="983556"/>
            <a:ext cx="4095900" cy="587700"/>
          </a:xfrm>
          <a:prstGeom prst="rect">
            <a:avLst/>
          </a:prstGeom>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dk1"/>
              </a:buClr>
              <a:buSzPts val="1100"/>
              <a:buFont typeface="Nunito Sans"/>
              <a:buChar char="●"/>
              <a:defRPr sz="1100"/>
            </a:lvl1pPr>
            <a:lvl2pPr indent="-298450" lvl="1" marL="914400">
              <a:lnSpc>
                <a:spcPct val="115000"/>
              </a:lnSpc>
              <a:spcBef>
                <a:spcPts val="0"/>
              </a:spcBef>
              <a:spcAft>
                <a:spcPts val="0"/>
              </a:spcAft>
              <a:buClr>
                <a:schemeClr val="dk1"/>
              </a:buClr>
              <a:buSzPts val="1100"/>
              <a:buFont typeface="Nunito Sans"/>
              <a:buChar char="○"/>
              <a:defRPr sz="1100"/>
            </a:lvl2pPr>
            <a:lvl3pPr indent="-298450" lvl="2" marL="1371600">
              <a:lnSpc>
                <a:spcPct val="115000"/>
              </a:lnSpc>
              <a:spcBef>
                <a:spcPts val="0"/>
              </a:spcBef>
              <a:spcAft>
                <a:spcPts val="0"/>
              </a:spcAft>
              <a:buClr>
                <a:schemeClr val="dk1"/>
              </a:buClr>
              <a:buSzPts val="1100"/>
              <a:buFont typeface="Nunito Sans"/>
              <a:buChar char="■"/>
              <a:defRPr sz="1100"/>
            </a:lvl3pPr>
            <a:lvl4pPr indent="-298450" lvl="3" marL="1828800">
              <a:lnSpc>
                <a:spcPct val="115000"/>
              </a:lnSpc>
              <a:spcBef>
                <a:spcPts val="0"/>
              </a:spcBef>
              <a:spcAft>
                <a:spcPts val="0"/>
              </a:spcAft>
              <a:buClr>
                <a:schemeClr val="dk1"/>
              </a:buClr>
              <a:buSzPts val="1100"/>
              <a:buFont typeface="Nunito Sans"/>
              <a:buChar char="●"/>
              <a:defRPr sz="1100"/>
            </a:lvl4pPr>
            <a:lvl5pPr indent="-298450" lvl="4" marL="2286000">
              <a:lnSpc>
                <a:spcPct val="115000"/>
              </a:lnSpc>
              <a:spcBef>
                <a:spcPts val="0"/>
              </a:spcBef>
              <a:spcAft>
                <a:spcPts val="0"/>
              </a:spcAft>
              <a:buClr>
                <a:schemeClr val="dk1"/>
              </a:buClr>
              <a:buSzPts val="1100"/>
              <a:buFont typeface="Nunito Sans"/>
              <a:buChar char="○"/>
              <a:defRPr sz="1100"/>
            </a:lvl5pPr>
            <a:lvl6pPr indent="-298450" lvl="5" marL="2743200">
              <a:lnSpc>
                <a:spcPct val="115000"/>
              </a:lnSpc>
              <a:spcBef>
                <a:spcPts val="0"/>
              </a:spcBef>
              <a:spcAft>
                <a:spcPts val="0"/>
              </a:spcAft>
              <a:buClr>
                <a:schemeClr val="dk1"/>
              </a:buClr>
              <a:buSzPts val="1100"/>
              <a:buFont typeface="Nunito Sans"/>
              <a:buChar char="■"/>
              <a:defRPr sz="1100"/>
            </a:lvl6pPr>
            <a:lvl7pPr indent="-298450" lvl="6" marL="3200400">
              <a:lnSpc>
                <a:spcPct val="115000"/>
              </a:lnSpc>
              <a:spcBef>
                <a:spcPts val="0"/>
              </a:spcBef>
              <a:spcAft>
                <a:spcPts val="0"/>
              </a:spcAft>
              <a:buClr>
                <a:schemeClr val="dk1"/>
              </a:buClr>
              <a:buSzPts val="1100"/>
              <a:buFont typeface="Nunito Sans"/>
              <a:buChar char="●"/>
              <a:defRPr sz="1100"/>
            </a:lvl7pPr>
            <a:lvl8pPr indent="-298450" lvl="7" marL="3657600">
              <a:lnSpc>
                <a:spcPct val="115000"/>
              </a:lnSpc>
              <a:spcBef>
                <a:spcPts val="0"/>
              </a:spcBef>
              <a:spcAft>
                <a:spcPts val="0"/>
              </a:spcAft>
              <a:buClr>
                <a:schemeClr val="dk1"/>
              </a:buClr>
              <a:buSzPts val="1100"/>
              <a:buFont typeface="Nunito Sans"/>
              <a:buChar char="○"/>
              <a:defRPr sz="1100"/>
            </a:lvl8pPr>
            <a:lvl9pPr indent="-298450" lvl="8" marL="4114800">
              <a:lnSpc>
                <a:spcPct val="115000"/>
              </a:lnSpc>
              <a:spcBef>
                <a:spcPts val="0"/>
              </a:spcBef>
              <a:spcAft>
                <a:spcPts val="0"/>
              </a:spcAft>
              <a:buClr>
                <a:schemeClr val="dk1"/>
              </a:buClr>
              <a:buSzPts val="1100"/>
              <a:buFont typeface="Nunito Sans"/>
              <a:buChar char="■"/>
              <a:defRPr sz="1100"/>
            </a:lvl9pPr>
          </a:lstStyle>
          <a:p/>
        </p:txBody>
      </p:sp>
      <p:sp>
        <p:nvSpPr>
          <p:cNvPr id="318" name="Google Shape;318;p24"/>
          <p:cNvSpPr txBox="1"/>
          <p:nvPr>
            <p:ph idx="4"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BLANK_1_1_1_1_1_1_2">
    <p:bg>
      <p:bgPr>
        <a:solidFill>
          <a:schemeClr val="accent1"/>
        </a:solidFill>
      </p:bgPr>
    </p:bg>
    <p:spTree>
      <p:nvGrpSpPr>
        <p:cNvPr id="319" name="Shape 319"/>
        <p:cNvGrpSpPr/>
        <p:nvPr/>
      </p:nvGrpSpPr>
      <p:grpSpPr>
        <a:xfrm>
          <a:off x="0" y="0"/>
          <a:ext cx="0" cy="0"/>
          <a:chOff x="0" y="0"/>
          <a:chExt cx="0" cy="0"/>
        </a:xfrm>
      </p:grpSpPr>
      <p:pic>
        <p:nvPicPr>
          <p:cNvPr id="320" name="Google Shape;320;p25"/>
          <p:cNvPicPr preferRelativeResize="0"/>
          <p:nvPr/>
        </p:nvPicPr>
        <p:blipFill rotWithShape="1">
          <a:blip r:embed="rId2">
            <a:alphaModFix/>
          </a:blip>
          <a:srcRect b="0" l="0" r="54483" t="51307"/>
          <a:stretch/>
        </p:blipFill>
        <p:spPr>
          <a:xfrm flipH="1" rot="10800000">
            <a:off x="6802800" y="2639053"/>
            <a:ext cx="2341200" cy="2504451"/>
          </a:xfrm>
          <a:prstGeom prst="rect">
            <a:avLst/>
          </a:prstGeom>
          <a:noFill/>
          <a:ln>
            <a:noFill/>
          </a:ln>
        </p:spPr>
      </p:pic>
      <p:sp>
        <p:nvSpPr>
          <p:cNvPr id="321" name="Google Shape;321;p2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322" name="Google Shape;322;p25"/>
          <p:cNvSpPr txBox="1"/>
          <p:nvPr>
            <p:ph type="title"/>
          </p:nvPr>
        </p:nvSpPr>
        <p:spPr>
          <a:xfrm>
            <a:off x="1230200" y="1930281"/>
            <a:ext cx="6683700" cy="1726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None/>
              <a:defRPr sz="5400">
                <a:solidFill>
                  <a:schemeClr val="dk2"/>
                </a:solidFill>
              </a:defRPr>
            </a:lvl1pPr>
            <a:lvl2pPr lvl="1"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2pPr>
            <a:lvl3pPr lvl="2"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3pPr>
            <a:lvl4pPr lvl="3"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4pPr>
            <a:lvl5pPr lvl="4"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5pPr>
            <a:lvl6pPr lvl="5"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6pPr>
            <a:lvl7pPr lvl="6"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7pPr>
            <a:lvl8pPr lvl="7"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8pPr>
            <a:lvl9pPr lvl="8"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9pPr>
          </a:lstStyle>
          <a:p/>
        </p:txBody>
      </p:sp>
      <p:sp>
        <p:nvSpPr>
          <p:cNvPr id="323" name="Google Shape;323;p25"/>
          <p:cNvSpPr txBox="1"/>
          <p:nvPr>
            <p:ph idx="1" type="subTitle"/>
          </p:nvPr>
        </p:nvSpPr>
        <p:spPr>
          <a:xfrm>
            <a:off x="2398650" y="3194700"/>
            <a:ext cx="4346700" cy="452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1pPr>
            <a:lvl2pPr lvl="1">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324" name="Google Shape;324;p25"/>
          <p:cNvSpPr/>
          <p:nvPr/>
        </p:nvSpPr>
        <p:spPr>
          <a:xfrm flipH="1">
            <a:off x="11" y="148752"/>
            <a:ext cx="1377568" cy="2421760"/>
          </a:xfrm>
          <a:custGeom>
            <a:rect b="b" l="l" r="r" t="t"/>
            <a:pathLst>
              <a:path extrusionOk="0" h="75680" w="43049">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25" name="Google Shape;325;p25"/>
          <p:cNvSpPr txBox="1"/>
          <p:nvPr>
            <p:ph idx="2" type="body"/>
          </p:nvPr>
        </p:nvSpPr>
        <p:spPr>
          <a:xfrm>
            <a:off x="3447988" y="3693650"/>
            <a:ext cx="2247900" cy="4002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Clr>
                <a:schemeClr val="dk2"/>
              </a:buClr>
              <a:buSzPts val="1000"/>
              <a:buFont typeface="Nunito Sans"/>
              <a:buChar char="●"/>
              <a:defRPr sz="1000">
                <a:solidFill>
                  <a:schemeClr val="dk2"/>
                </a:solidFill>
              </a:defRPr>
            </a:lvl1pPr>
            <a:lvl2pPr indent="-292100" lvl="1" marL="914400" algn="ctr">
              <a:spcBef>
                <a:spcPts val="0"/>
              </a:spcBef>
              <a:spcAft>
                <a:spcPts val="0"/>
              </a:spcAft>
              <a:buClr>
                <a:schemeClr val="dk2"/>
              </a:buClr>
              <a:buSzPts val="1000"/>
              <a:buFont typeface="Nunito Sans"/>
              <a:buChar char="○"/>
              <a:defRPr sz="1000">
                <a:solidFill>
                  <a:schemeClr val="dk2"/>
                </a:solidFill>
              </a:defRPr>
            </a:lvl2pPr>
            <a:lvl3pPr indent="-292100" lvl="2" marL="1371600" algn="ctr">
              <a:spcBef>
                <a:spcPts val="0"/>
              </a:spcBef>
              <a:spcAft>
                <a:spcPts val="0"/>
              </a:spcAft>
              <a:buClr>
                <a:schemeClr val="dk2"/>
              </a:buClr>
              <a:buSzPts val="1000"/>
              <a:buFont typeface="Nunito Sans"/>
              <a:buChar char="■"/>
              <a:defRPr sz="1000">
                <a:solidFill>
                  <a:schemeClr val="dk2"/>
                </a:solidFill>
              </a:defRPr>
            </a:lvl3pPr>
            <a:lvl4pPr indent="-292100" lvl="3" marL="1828800" algn="ctr">
              <a:spcBef>
                <a:spcPts val="0"/>
              </a:spcBef>
              <a:spcAft>
                <a:spcPts val="0"/>
              </a:spcAft>
              <a:buClr>
                <a:schemeClr val="dk2"/>
              </a:buClr>
              <a:buSzPts val="1000"/>
              <a:buFont typeface="Nunito Sans"/>
              <a:buChar char="●"/>
              <a:defRPr sz="1000">
                <a:solidFill>
                  <a:schemeClr val="dk2"/>
                </a:solidFill>
              </a:defRPr>
            </a:lvl4pPr>
            <a:lvl5pPr indent="-292100" lvl="4" marL="2286000" algn="ctr">
              <a:spcBef>
                <a:spcPts val="0"/>
              </a:spcBef>
              <a:spcAft>
                <a:spcPts val="0"/>
              </a:spcAft>
              <a:buClr>
                <a:schemeClr val="dk2"/>
              </a:buClr>
              <a:buSzPts val="1000"/>
              <a:buFont typeface="Nunito Sans"/>
              <a:buChar char="○"/>
              <a:defRPr sz="1000">
                <a:solidFill>
                  <a:schemeClr val="dk2"/>
                </a:solidFill>
              </a:defRPr>
            </a:lvl5pPr>
            <a:lvl6pPr indent="-292100" lvl="5" marL="2743200" algn="ctr">
              <a:spcBef>
                <a:spcPts val="0"/>
              </a:spcBef>
              <a:spcAft>
                <a:spcPts val="0"/>
              </a:spcAft>
              <a:buClr>
                <a:schemeClr val="dk2"/>
              </a:buClr>
              <a:buSzPts val="1000"/>
              <a:buFont typeface="Nunito Sans"/>
              <a:buChar char="■"/>
              <a:defRPr sz="1000">
                <a:solidFill>
                  <a:schemeClr val="dk2"/>
                </a:solidFill>
              </a:defRPr>
            </a:lvl6pPr>
            <a:lvl7pPr indent="-292100" lvl="6" marL="3200400" algn="ctr">
              <a:spcBef>
                <a:spcPts val="0"/>
              </a:spcBef>
              <a:spcAft>
                <a:spcPts val="0"/>
              </a:spcAft>
              <a:buClr>
                <a:schemeClr val="dk2"/>
              </a:buClr>
              <a:buSzPts val="1000"/>
              <a:buFont typeface="Nunito Sans"/>
              <a:buChar char="●"/>
              <a:defRPr sz="1000">
                <a:solidFill>
                  <a:schemeClr val="dk2"/>
                </a:solidFill>
              </a:defRPr>
            </a:lvl7pPr>
            <a:lvl8pPr indent="-292100" lvl="7" marL="3657600" algn="ctr">
              <a:spcBef>
                <a:spcPts val="0"/>
              </a:spcBef>
              <a:spcAft>
                <a:spcPts val="0"/>
              </a:spcAft>
              <a:buClr>
                <a:schemeClr val="dk2"/>
              </a:buClr>
              <a:buSzPts val="1000"/>
              <a:buFont typeface="Nunito Sans"/>
              <a:buChar char="○"/>
              <a:defRPr sz="1000">
                <a:solidFill>
                  <a:schemeClr val="dk2"/>
                </a:solidFill>
              </a:defRPr>
            </a:lvl8pPr>
            <a:lvl9pPr indent="-292100" lvl="8" marL="4114800" algn="ctr">
              <a:spcBef>
                <a:spcPts val="0"/>
              </a:spcBef>
              <a:spcAft>
                <a:spcPts val="0"/>
              </a:spcAft>
              <a:buClr>
                <a:schemeClr val="dk2"/>
              </a:buClr>
              <a:buSzPts val="1000"/>
              <a:buFont typeface="Nunito Sans"/>
              <a:buChar char="■"/>
              <a:defRPr sz="1000">
                <a:solidFill>
                  <a:schemeClr val="dk2"/>
                </a:solidFill>
              </a:defRPr>
            </a:lvl9pPr>
          </a:lstStyle>
          <a:p/>
        </p:txBody>
      </p:sp>
      <p:sp>
        <p:nvSpPr>
          <p:cNvPr id="326" name="Google Shape;326;p25"/>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27" name="Shape 327"/>
        <p:cNvGrpSpPr/>
        <p:nvPr/>
      </p:nvGrpSpPr>
      <p:grpSpPr>
        <a:xfrm>
          <a:off x="0" y="0"/>
          <a:ext cx="0" cy="0"/>
          <a:chOff x="0" y="0"/>
          <a:chExt cx="0" cy="0"/>
        </a:xfrm>
      </p:grpSpPr>
      <p:sp>
        <p:nvSpPr>
          <p:cNvPr id="328" name="Google Shape;328;p26"/>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29" name="Shape 329"/>
        <p:cNvGrpSpPr/>
        <p:nvPr/>
      </p:nvGrpSpPr>
      <p:grpSpPr>
        <a:xfrm>
          <a:off x="0" y="0"/>
          <a:ext cx="0" cy="0"/>
          <a:chOff x="0" y="0"/>
          <a:chExt cx="0" cy="0"/>
        </a:xfrm>
      </p:grpSpPr>
      <p:sp>
        <p:nvSpPr>
          <p:cNvPr id="330" name="Google Shape;330;p27"/>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31" name="Google Shape;331;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32" name="Shape 332"/>
        <p:cNvGrpSpPr/>
        <p:nvPr/>
      </p:nvGrpSpPr>
      <p:grpSpPr>
        <a:xfrm>
          <a:off x="0" y="0"/>
          <a:ext cx="0" cy="0"/>
          <a:chOff x="0" y="0"/>
          <a:chExt cx="0" cy="0"/>
        </a:xfrm>
      </p:grpSpPr>
      <p:sp>
        <p:nvSpPr>
          <p:cNvPr id="333" name="Google Shape;333;p2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34" name="Google Shape;334;p2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5" name="Google Shape;335;p28"/>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6" name="Shape 336"/>
        <p:cNvGrpSpPr/>
        <p:nvPr/>
      </p:nvGrpSpPr>
      <p:grpSpPr>
        <a:xfrm>
          <a:off x="0" y="0"/>
          <a:ext cx="0" cy="0"/>
          <a:chOff x="0" y="0"/>
          <a:chExt cx="0" cy="0"/>
        </a:xfrm>
      </p:grpSpPr>
      <p:sp>
        <p:nvSpPr>
          <p:cNvPr id="337" name="Google Shape;337;p2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38" name="Shape 338"/>
        <p:cNvGrpSpPr/>
        <p:nvPr/>
      </p:nvGrpSpPr>
      <p:grpSpPr>
        <a:xfrm>
          <a:off x="0" y="0"/>
          <a:ext cx="0" cy="0"/>
          <a:chOff x="0" y="0"/>
          <a:chExt cx="0" cy="0"/>
        </a:xfrm>
      </p:grpSpPr>
      <p:sp>
        <p:nvSpPr>
          <p:cNvPr id="339" name="Google Shape;339;p30"/>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340" name="Google Shape;340;p3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BLANK_1_1_1_1">
    <p:spTree>
      <p:nvGrpSpPr>
        <p:cNvPr id="24" name="Shape 24"/>
        <p:cNvGrpSpPr/>
        <p:nvPr/>
      </p:nvGrpSpPr>
      <p:grpSpPr>
        <a:xfrm>
          <a:off x="0" y="0"/>
          <a:ext cx="0" cy="0"/>
          <a:chOff x="0" y="0"/>
          <a:chExt cx="0" cy="0"/>
        </a:xfrm>
      </p:grpSpPr>
      <p:sp>
        <p:nvSpPr>
          <p:cNvPr id="25" name="Google Shape;25;p4"/>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6" name="Google Shape;26;p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pic>
        <p:nvPicPr>
          <p:cNvPr id="27" name="Google Shape;27;p4"/>
          <p:cNvPicPr preferRelativeResize="0"/>
          <p:nvPr/>
        </p:nvPicPr>
        <p:blipFill rotWithShape="1">
          <a:blip r:embed="rId2">
            <a:alphaModFix/>
          </a:blip>
          <a:srcRect b="0" l="535" r="33361" t="71891"/>
          <a:stretch/>
        </p:blipFill>
        <p:spPr>
          <a:xfrm>
            <a:off x="5624200" y="3"/>
            <a:ext cx="3519800" cy="1496699"/>
          </a:xfrm>
          <a:prstGeom prst="rect">
            <a:avLst/>
          </a:prstGeom>
          <a:noFill/>
          <a:ln>
            <a:noFill/>
          </a:ln>
        </p:spPr>
      </p:pic>
      <p:sp>
        <p:nvSpPr>
          <p:cNvPr id="28" name="Google Shape;28;p4"/>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41" name="Shape 341"/>
        <p:cNvGrpSpPr/>
        <p:nvPr/>
      </p:nvGrpSpPr>
      <p:grpSpPr>
        <a:xfrm>
          <a:off x="0" y="0"/>
          <a:ext cx="0" cy="0"/>
          <a:chOff x="0" y="0"/>
          <a:chExt cx="0" cy="0"/>
        </a:xfrm>
      </p:grpSpPr>
      <p:sp>
        <p:nvSpPr>
          <p:cNvPr id="342" name="Google Shape;342;p31"/>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343" name="Google Shape;343;p3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44" name="Google Shape;344;p3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45" name="Shape 345"/>
        <p:cNvGrpSpPr/>
        <p:nvPr/>
      </p:nvGrpSpPr>
      <p:grpSpPr>
        <a:xfrm>
          <a:off x="0" y="0"/>
          <a:ext cx="0" cy="0"/>
          <a:chOff x="0" y="0"/>
          <a:chExt cx="0" cy="0"/>
        </a:xfrm>
      </p:grpSpPr>
      <p:sp>
        <p:nvSpPr>
          <p:cNvPr id="346" name="Google Shape;346;p3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47" name="Shape 347"/>
        <p:cNvGrpSpPr/>
        <p:nvPr/>
      </p:nvGrpSpPr>
      <p:grpSpPr>
        <a:xfrm>
          <a:off x="0" y="0"/>
          <a:ext cx="0" cy="0"/>
          <a:chOff x="0" y="0"/>
          <a:chExt cx="0" cy="0"/>
        </a:xfrm>
      </p:grpSpPr>
      <p:sp>
        <p:nvSpPr>
          <p:cNvPr id="348" name="Google Shape;348;p3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349" name="Google Shape;349;p3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50" name="Shape 35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51" name="Shape 351"/>
        <p:cNvGrpSpPr/>
        <p:nvPr/>
      </p:nvGrpSpPr>
      <p:grpSpPr>
        <a:xfrm>
          <a:off x="0" y="0"/>
          <a:ext cx="0" cy="0"/>
          <a:chOff x="0" y="0"/>
          <a:chExt cx="0" cy="0"/>
        </a:xfrm>
      </p:grpSpPr>
      <p:sp>
        <p:nvSpPr>
          <p:cNvPr id="352" name="Google Shape;352;p35"/>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3" name="Google Shape;353;p3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4" name="Google Shape;354;p3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5" name="Google Shape;355;p3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6" name="Google Shape;356;p3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7" name="Google Shape;357;p3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8" name="Google Shape;358;p3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359" name="Shape 359"/>
        <p:cNvGrpSpPr/>
        <p:nvPr/>
      </p:nvGrpSpPr>
      <p:grpSpPr>
        <a:xfrm>
          <a:off x="0" y="0"/>
          <a:ext cx="0" cy="0"/>
          <a:chOff x="0" y="0"/>
          <a:chExt cx="0" cy="0"/>
        </a:xfrm>
      </p:grpSpPr>
      <p:sp>
        <p:nvSpPr>
          <p:cNvPr id="360" name="Google Shape;360;p3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61" name="Google Shape;361;p36"/>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62" name="Google Shape;362;p36"/>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363" name="Shape 363"/>
        <p:cNvGrpSpPr/>
        <p:nvPr/>
      </p:nvGrpSpPr>
      <p:grpSpPr>
        <a:xfrm>
          <a:off x="0" y="0"/>
          <a:ext cx="0" cy="0"/>
          <a:chOff x="0" y="0"/>
          <a:chExt cx="0" cy="0"/>
        </a:xfrm>
      </p:grpSpPr>
      <p:sp>
        <p:nvSpPr>
          <p:cNvPr id="364" name="Google Shape;364;p37"/>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365" name="Google Shape;365;p37"/>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66" name="Google Shape;366;p3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7" name="Google Shape;367;p3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8" name="Google Shape;368;p3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369" name="Shape 369"/>
        <p:cNvGrpSpPr/>
        <p:nvPr/>
      </p:nvGrpSpPr>
      <p:grpSpPr>
        <a:xfrm>
          <a:off x="0" y="0"/>
          <a:ext cx="0" cy="0"/>
          <a:chOff x="0" y="0"/>
          <a:chExt cx="0" cy="0"/>
        </a:xfrm>
      </p:grpSpPr>
      <p:sp>
        <p:nvSpPr>
          <p:cNvPr id="370" name="Google Shape;370;p38"/>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71" name="Google Shape;371;p3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2" name="Google Shape;372;p38"/>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373" name="Google Shape;373;p38"/>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4" name="Google Shape;374;p38"/>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5" name="Google Shape;375;p38"/>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6" name="Google Shape;376;p38"/>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377" name="Shape 377"/>
        <p:cNvGrpSpPr/>
        <p:nvPr/>
      </p:nvGrpSpPr>
      <p:grpSpPr>
        <a:xfrm>
          <a:off x="0" y="0"/>
          <a:ext cx="0" cy="0"/>
          <a:chOff x="0" y="0"/>
          <a:chExt cx="0" cy="0"/>
        </a:xfrm>
      </p:grpSpPr>
      <p:sp>
        <p:nvSpPr>
          <p:cNvPr id="378" name="Google Shape;378;p39"/>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79" name="Google Shape;379;p3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0" name="Google Shape;380;p3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1" name="Google Shape;381;p3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2" name="Google Shape;382;p39"/>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383" name="Google Shape;383;p3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4" name="Google Shape;384;p3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5" name="Google Shape;385;p3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6" name="Google Shape;386;p3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387" name="Shape 387"/>
        <p:cNvGrpSpPr/>
        <p:nvPr/>
      </p:nvGrpSpPr>
      <p:grpSpPr>
        <a:xfrm>
          <a:off x="0" y="0"/>
          <a:ext cx="0" cy="0"/>
          <a:chOff x="0" y="0"/>
          <a:chExt cx="0" cy="0"/>
        </a:xfrm>
      </p:grpSpPr>
      <p:sp>
        <p:nvSpPr>
          <p:cNvPr id="388" name="Google Shape;388;p4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89" name="Google Shape;389;p4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BLANK_1_1_1_1_2_3">
    <p:spTree>
      <p:nvGrpSpPr>
        <p:cNvPr id="29" name="Shape 29"/>
        <p:cNvGrpSpPr/>
        <p:nvPr/>
      </p:nvGrpSpPr>
      <p:grpSpPr>
        <a:xfrm>
          <a:off x="0" y="0"/>
          <a:ext cx="0" cy="0"/>
          <a:chOff x="0" y="0"/>
          <a:chExt cx="0" cy="0"/>
        </a:xfrm>
      </p:grpSpPr>
      <p:sp>
        <p:nvSpPr>
          <p:cNvPr id="30" name="Google Shape;30;p5"/>
          <p:cNvSpPr/>
          <p:nvPr/>
        </p:nvSpPr>
        <p:spPr>
          <a:xfrm>
            <a:off x="-349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31" name="Google Shape;31;p5"/>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32" name="Google Shape;32;p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3" name="Google Shape;33;p5"/>
          <p:cNvSpPr/>
          <p:nvPr>
            <p:ph idx="2" type="pic"/>
          </p:nvPr>
        </p:nvSpPr>
        <p:spPr>
          <a:xfrm>
            <a:off x="1208525" y="1164275"/>
            <a:ext cx="1115700" cy="1118100"/>
          </a:xfrm>
          <a:prstGeom prst="roundRect">
            <a:avLst>
              <a:gd fmla="val 16667" name="adj"/>
            </a:avLst>
          </a:prstGeom>
          <a:noFill/>
          <a:ln>
            <a:noFill/>
          </a:ln>
        </p:spPr>
      </p:sp>
      <p:sp>
        <p:nvSpPr>
          <p:cNvPr id="34" name="Google Shape;34;p5"/>
          <p:cNvSpPr/>
          <p:nvPr>
            <p:ph idx="3" type="pic"/>
          </p:nvPr>
        </p:nvSpPr>
        <p:spPr>
          <a:xfrm>
            <a:off x="3079163" y="1164275"/>
            <a:ext cx="1115700" cy="1118100"/>
          </a:xfrm>
          <a:prstGeom prst="roundRect">
            <a:avLst>
              <a:gd fmla="val 16667" name="adj"/>
            </a:avLst>
          </a:prstGeom>
          <a:noFill/>
          <a:ln>
            <a:noFill/>
          </a:ln>
        </p:spPr>
      </p:sp>
      <p:sp>
        <p:nvSpPr>
          <p:cNvPr id="35" name="Google Shape;35;p5"/>
          <p:cNvSpPr/>
          <p:nvPr>
            <p:ph idx="4" type="pic"/>
          </p:nvPr>
        </p:nvSpPr>
        <p:spPr>
          <a:xfrm>
            <a:off x="4949788" y="1164275"/>
            <a:ext cx="1115700" cy="1118100"/>
          </a:xfrm>
          <a:prstGeom prst="roundRect">
            <a:avLst>
              <a:gd fmla="val 16667" name="adj"/>
            </a:avLst>
          </a:prstGeom>
          <a:noFill/>
          <a:ln>
            <a:noFill/>
          </a:ln>
        </p:spPr>
      </p:sp>
      <p:sp>
        <p:nvSpPr>
          <p:cNvPr id="36" name="Google Shape;36;p5"/>
          <p:cNvSpPr/>
          <p:nvPr>
            <p:ph idx="5" type="pic"/>
          </p:nvPr>
        </p:nvSpPr>
        <p:spPr>
          <a:xfrm>
            <a:off x="6820413" y="1164275"/>
            <a:ext cx="1115700" cy="1118100"/>
          </a:xfrm>
          <a:prstGeom prst="roundRect">
            <a:avLst>
              <a:gd fmla="val 16667" name="adj"/>
            </a:avLst>
          </a:prstGeom>
          <a:noFill/>
          <a:ln>
            <a:noFill/>
          </a:ln>
        </p:spPr>
      </p:sp>
      <p:sp>
        <p:nvSpPr>
          <p:cNvPr id="37" name="Google Shape;37;p5"/>
          <p:cNvSpPr txBox="1"/>
          <p:nvPr>
            <p:ph idx="1" type="subTitle"/>
          </p:nvPr>
        </p:nvSpPr>
        <p:spPr>
          <a:xfrm>
            <a:off x="1208525"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38" name="Google Shape;38;p5"/>
          <p:cNvSpPr txBox="1"/>
          <p:nvPr>
            <p:ph idx="6" type="subTitle"/>
          </p:nvPr>
        </p:nvSpPr>
        <p:spPr>
          <a:xfrm>
            <a:off x="1208525"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39" name="Google Shape;39;p5"/>
          <p:cNvSpPr txBox="1"/>
          <p:nvPr>
            <p:ph idx="7" type="subTitle"/>
          </p:nvPr>
        </p:nvSpPr>
        <p:spPr>
          <a:xfrm>
            <a:off x="3079166"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40" name="Google Shape;40;p5"/>
          <p:cNvSpPr txBox="1"/>
          <p:nvPr>
            <p:ph idx="8" type="subTitle"/>
          </p:nvPr>
        </p:nvSpPr>
        <p:spPr>
          <a:xfrm>
            <a:off x="3079163"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41" name="Google Shape;41;p5"/>
          <p:cNvSpPr txBox="1"/>
          <p:nvPr>
            <p:ph idx="9" type="subTitle"/>
          </p:nvPr>
        </p:nvSpPr>
        <p:spPr>
          <a:xfrm>
            <a:off x="4949794"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42" name="Google Shape;42;p5"/>
          <p:cNvSpPr txBox="1"/>
          <p:nvPr>
            <p:ph idx="13" type="subTitle"/>
          </p:nvPr>
        </p:nvSpPr>
        <p:spPr>
          <a:xfrm>
            <a:off x="4949788"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43" name="Google Shape;43;p5"/>
          <p:cNvSpPr txBox="1"/>
          <p:nvPr>
            <p:ph idx="14" type="subTitle"/>
          </p:nvPr>
        </p:nvSpPr>
        <p:spPr>
          <a:xfrm>
            <a:off x="6820423"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44" name="Google Shape;44;p5"/>
          <p:cNvSpPr txBox="1"/>
          <p:nvPr>
            <p:ph idx="15" type="subTitle"/>
          </p:nvPr>
        </p:nvSpPr>
        <p:spPr>
          <a:xfrm>
            <a:off x="6820413"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45" name="Google Shape;45;p5"/>
          <p:cNvSpPr/>
          <p:nvPr>
            <p:ph idx="16" type="pic"/>
          </p:nvPr>
        </p:nvSpPr>
        <p:spPr>
          <a:xfrm>
            <a:off x="3079163" y="2958825"/>
            <a:ext cx="1115700" cy="1118100"/>
          </a:xfrm>
          <a:prstGeom prst="roundRect">
            <a:avLst>
              <a:gd fmla="val 16667" name="adj"/>
            </a:avLst>
          </a:prstGeom>
          <a:noFill/>
          <a:ln>
            <a:noFill/>
          </a:ln>
        </p:spPr>
      </p:sp>
      <p:sp>
        <p:nvSpPr>
          <p:cNvPr id="46" name="Google Shape;46;p5"/>
          <p:cNvSpPr/>
          <p:nvPr>
            <p:ph idx="17" type="pic"/>
          </p:nvPr>
        </p:nvSpPr>
        <p:spPr>
          <a:xfrm>
            <a:off x="4949788" y="2958825"/>
            <a:ext cx="1115700" cy="1118100"/>
          </a:xfrm>
          <a:prstGeom prst="roundRect">
            <a:avLst>
              <a:gd fmla="val 16667" name="adj"/>
            </a:avLst>
          </a:prstGeom>
          <a:noFill/>
          <a:ln>
            <a:noFill/>
          </a:ln>
        </p:spPr>
      </p:sp>
      <p:sp>
        <p:nvSpPr>
          <p:cNvPr id="47" name="Google Shape;47;p5"/>
          <p:cNvSpPr/>
          <p:nvPr>
            <p:ph idx="18" type="pic"/>
          </p:nvPr>
        </p:nvSpPr>
        <p:spPr>
          <a:xfrm>
            <a:off x="6820413" y="2958825"/>
            <a:ext cx="1115700" cy="1118100"/>
          </a:xfrm>
          <a:prstGeom prst="roundRect">
            <a:avLst>
              <a:gd fmla="val 16667" name="adj"/>
            </a:avLst>
          </a:prstGeom>
          <a:noFill/>
          <a:ln>
            <a:noFill/>
          </a:ln>
        </p:spPr>
      </p:sp>
      <p:sp>
        <p:nvSpPr>
          <p:cNvPr id="48" name="Google Shape;48;p5"/>
          <p:cNvSpPr txBox="1"/>
          <p:nvPr>
            <p:ph idx="19" type="subTitle"/>
          </p:nvPr>
        </p:nvSpPr>
        <p:spPr>
          <a:xfrm>
            <a:off x="1208525"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49" name="Google Shape;49;p5"/>
          <p:cNvSpPr/>
          <p:nvPr>
            <p:ph idx="20" type="pic"/>
          </p:nvPr>
        </p:nvSpPr>
        <p:spPr>
          <a:xfrm>
            <a:off x="1208550" y="2958825"/>
            <a:ext cx="1115700" cy="1118100"/>
          </a:xfrm>
          <a:prstGeom prst="roundRect">
            <a:avLst>
              <a:gd fmla="val 16667" name="adj"/>
            </a:avLst>
          </a:prstGeom>
          <a:noFill/>
          <a:ln>
            <a:noFill/>
          </a:ln>
        </p:spPr>
      </p:sp>
      <p:sp>
        <p:nvSpPr>
          <p:cNvPr id="50" name="Google Shape;50;p5"/>
          <p:cNvSpPr txBox="1"/>
          <p:nvPr>
            <p:ph idx="21" type="subTitle"/>
          </p:nvPr>
        </p:nvSpPr>
        <p:spPr>
          <a:xfrm>
            <a:off x="3079166"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51" name="Google Shape;51;p5"/>
          <p:cNvSpPr txBox="1"/>
          <p:nvPr>
            <p:ph idx="22" type="subTitle"/>
          </p:nvPr>
        </p:nvSpPr>
        <p:spPr>
          <a:xfrm>
            <a:off x="4949794"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52" name="Google Shape;52;p5"/>
          <p:cNvSpPr txBox="1"/>
          <p:nvPr>
            <p:ph idx="23" type="subTitle"/>
          </p:nvPr>
        </p:nvSpPr>
        <p:spPr>
          <a:xfrm>
            <a:off x="3079163"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53" name="Google Shape;53;p5"/>
          <p:cNvSpPr txBox="1"/>
          <p:nvPr>
            <p:ph idx="24" type="subTitle"/>
          </p:nvPr>
        </p:nvSpPr>
        <p:spPr>
          <a:xfrm>
            <a:off x="6820423"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54" name="Google Shape;54;p5"/>
          <p:cNvSpPr txBox="1"/>
          <p:nvPr>
            <p:ph idx="25" type="subTitle"/>
          </p:nvPr>
        </p:nvSpPr>
        <p:spPr>
          <a:xfrm>
            <a:off x="4949788"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55" name="Google Shape;55;p5"/>
          <p:cNvSpPr txBox="1"/>
          <p:nvPr>
            <p:ph idx="26" type="subTitle"/>
          </p:nvPr>
        </p:nvSpPr>
        <p:spPr>
          <a:xfrm>
            <a:off x="1208525"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56" name="Google Shape;56;p5"/>
          <p:cNvSpPr txBox="1"/>
          <p:nvPr>
            <p:ph idx="27" type="subTitle"/>
          </p:nvPr>
        </p:nvSpPr>
        <p:spPr>
          <a:xfrm>
            <a:off x="6820413"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57" name="Google Shape;57;p5"/>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390" name="Shape 390"/>
        <p:cNvGrpSpPr/>
        <p:nvPr/>
      </p:nvGrpSpPr>
      <p:grpSpPr>
        <a:xfrm>
          <a:off x="0" y="0"/>
          <a:ext cx="0" cy="0"/>
          <a:chOff x="0" y="0"/>
          <a:chExt cx="0" cy="0"/>
        </a:xfrm>
      </p:grpSpPr>
      <p:sp>
        <p:nvSpPr>
          <p:cNvPr id="391" name="Google Shape;391;p41"/>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92" name="Google Shape;392;p41"/>
          <p:cNvSpPr/>
          <p:nvPr>
            <p:ph idx="2" type="pic"/>
          </p:nvPr>
        </p:nvSpPr>
        <p:spPr>
          <a:xfrm>
            <a:off x="4804825" y="1133300"/>
            <a:ext cx="4027500" cy="2392800"/>
          </a:xfrm>
          <a:prstGeom prst="rect">
            <a:avLst/>
          </a:prstGeom>
          <a:noFill/>
          <a:ln>
            <a:noFill/>
          </a:ln>
        </p:spPr>
      </p:sp>
      <p:sp>
        <p:nvSpPr>
          <p:cNvPr id="393" name="Google Shape;393;p41"/>
          <p:cNvSpPr/>
          <p:nvPr>
            <p:ph idx="3" type="pic"/>
          </p:nvPr>
        </p:nvSpPr>
        <p:spPr>
          <a:xfrm>
            <a:off x="311725" y="1133300"/>
            <a:ext cx="4027500" cy="2392800"/>
          </a:xfrm>
          <a:prstGeom prst="rect">
            <a:avLst/>
          </a:prstGeom>
          <a:noFill/>
          <a:ln>
            <a:noFill/>
          </a:ln>
        </p:spPr>
      </p:sp>
      <p:sp>
        <p:nvSpPr>
          <p:cNvPr id="394" name="Google Shape;394;p4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5" name="Google Shape;395;p41"/>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96" name="Google Shape;396;p4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97" name="Google Shape;397;p4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398" name="Shape 398"/>
        <p:cNvGrpSpPr/>
        <p:nvPr/>
      </p:nvGrpSpPr>
      <p:grpSpPr>
        <a:xfrm>
          <a:off x="0" y="0"/>
          <a:ext cx="0" cy="0"/>
          <a:chOff x="0" y="0"/>
          <a:chExt cx="0" cy="0"/>
        </a:xfrm>
      </p:grpSpPr>
      <p:sp>
        <p:nvSpPr>
          <p:cNvPr id="399" name="Google Shape;399;p42"/>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00" name="Google Shape;400;p42"/>
          <p:cNvSpPr/>
          <p:nvPr>
            <p:ph idx="2" type="pic"/>
          </p:nvPr>
        </p:nvSpPr>
        <p:spPr>
          <a:xfrm>
            <a:off x="6205225" y="1128325"/>
            <a:ext cx="2627100" cy="2273100"/>
          </a:xfrm>
          <a:prstGeom prst="rect">
            <a:avLst/>
          </a:prstGeom>
          <a:noFill/>
          <a:ln>
            <a:noFill/>
          </a:ln>
        </p:spPr>
      </p:sp>
      <p:sp>
        <p:nvSpPr>
          <p:cNvPr id="401" name="Google Shape;401;p42"/>
          <p:cNvSpPr/>
          <p:nvPr>
            <p:ph idx="3" type="pic"/>
          </p:nvPr>
        </p:nvSpPr>
        <p:spPr>
          <a:xfrm>
            <a:off x="311725" y="1128325"/>
            <a:ext cx="2627100" cy="2273100"/>
          </a:xfrm>
          <a:prstGeom prst="rect">
            <a:avLst/>
          </a:prstGeom>
          <a:noFill/>
          <a:ln>
            <a:noFill/>
          </a:ln>
        </p:spPr>
      </p:sp>
      <p:sp>
        <p:nvSpPr>
          <p:cNvPr id="402" name="Google Shape;402;p4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3" name="Google Shape;403;p42"/>
          <p:cNvSpPr/>
          <p:nvPr>
            <p:ph idx="5" type="pic"/>
          </p:nvPr>
        </p:nvSpPr>
        <p:spPr>
          <a:xfrm>
            <a:off x="3255250" y="1128325"/>
            <a:ext cx="2627100" cy="2273100"/>
          </a:xfrm>
          <a:prstGeom prst="rect">
            <a:avLst/>
          </a:prstGeom>
          <a:noFill/>
          <a:ln>
            <a:noFill/>
          </a:ln>
        </p:spPr>
      </p:sp>
      <p:sp>
        <p:nvSpPr>
          <p:cNvPr id="404" name="Google Shape;404;p4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5" name="Google Shape;405;p42"/>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06" name="Google Shape;406;p4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07" name="Google Shape;407;p4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08" name="Google Shape;408;p4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09" name="Shape 409"/>
        <p:cNvGrpSpPr/>
        <p:nvPr/>
      </p:nvGrpSpPr>
      <p:grpSpPr>
        <a:xfrm>
          <a:off x="0" y="0"/>
          <a:ext cx="0" cy="0"/>
          <a:chOff x="0" y="0"/>
          <a:chExt cx="0" cy="0"/>
        </a:xfrm>
      </p:grpSpPr>
      <p:sp>
        <p:nvSpPr>
          <p:cNvPr id="410" name="Google Shape;410;p43"/>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11" name="Shape 411"/>
        <p:cNvGrpSpPr/>
        <p:nvPr/>
      </p:nvGrpSpPr>
      <p:grpSpPr>
        <a:xfrm>
          <a:off x="0" y="0"/>
          <a:ext cx="0" cy="0"/>
          <a:chOff x="0" y="0"/>
          <a:chExt cx="0" cy="0"/>
        </a:xfrm>
      </p:grpSpPr>
      <p:sp>
        <p:nvSpPr>
          <p:cNvPr id="412" name="Google Shape;412;p44"/>
          <p:cNvSpPr/>
          <p:nvPr>
            <p:ph idx="2" type="pic"/>
          </p:nvPr>
        </p:nvSpPr>
        <p:spPr>
          <a:xfrm>
            <a:off x="3389600" y="118913"/>
            <a:ext cx="1643700" cy="1535100"/>
          </a:xfrm>
          <a:prstGeom prst="rect">
            <a:avLst/>
          </a:prstGeom>
          <a:noFill/>
          <a:ln>
            <a:noFill/>
          </a:ln>
        </p:spPr>
      </p:sp>
      <p:sp>
        <p:nvSpPr>
          <p:cNvPr id="413" name="Google Shape;413;p44"/>
          <p:cNvSpPr/>
          <p:nvPr>
            <p:ph idx="3" type="pic"/>
          </p:nvPr>
        </p:nvSpPr>
        <p:spPr>
          <a:xfrm>
            <a:off x="5195935" y="118913"/>
            <a:ext cx="1643700" cy="1535100"/>
          </a:xfrm>
          <a:prstGeom prst="rect">
            <a:avLst/>
          </a:prstGeom>
          <a:noFill/>
          <a:ln>
            <a:noFill/>
          </a:ln>
        </p:spPr>
      </p:sp>
      <p:sp>
        <p:nvSpPr>
          <p:cNvPr id="414" name="Google Shape;414;p44"/>
          <p:cNvSpPr/>
          <p:nvPr>
            <p:ph idx="4" type="pic"/>
          </p:nvPr>
        </p:nvSpPr>
        <p:spPr>
          <a:xfrm>
            <a:off x="7002270" y="118913"/>
            <a:ext cx="1643700" cy="1535100"/>
          </a:xfrm>
          <a:prstGeom prst="rect">
            <a:avLst/>
          </a:prstGeom>
          <a:noFill/>
          <a:ln>
            <a:noFill/>
          </a:ln>
        </p:spPr>
      </p:sp>
      <p:sp>
        <p:nvSpPr>
          <p:cNvPr id="415" name="Google Shape;415;p44"/>
          <p:cNvSpPr/>
          <p:nvPr>
            <p:ph idx="5" type="pic"/>
          </p:nvPr>
        </p:nvSpPr>
        <p:spPr>
          <a:xfrm>
            <a:off x="3389588" y="1804212"/>
            <a:ext cx="1643700" cy="1535100"/>
          </a:xfrm>
          <a:prstGeom prst="rect">
            <a:avLst/>
          </a:prstGeom>
          <a:noFill/>
          <a:ln>
            <a:noFill/>
          </a:ln>
        </p:spPr>
      </p:sp>
      <p:sp>
        <p:nvSpPr>
          <p:cNvPr id="416" name="Google Shape;416;p44"/>
          <p:cNvSpPr/>
          <p:nvPr>
            <p:ph idx="6" type="pic"/>
          </p:nvPr>
        </p:nvSpPr>
        <p:spPr>
          <a:xfrm>
            <a:off x="5195922" y="1804212"/>
            <a:ext cx="1643700" cy="1535100"/>
          </a:xfrm>
          <a:prstGeom prst="rect">
            <a:avLst/>
          </a:prstGeom>
          <a:noFill/>
          <a:ln>
            <a:noFill/>
          </a:ln>
        </p:spPr>
      </p:sp>
      <p:sp>
        <p:nvSpPr>
          <p:cNvPr id="417" name="Google Shape;417;p44"/>
          <p:cNvSpPr/>
          <p:nvPr>
            <p:ph idx="7" type="pic"/>
          </p:nvPr>
        </p:nvSpPr>
        <p:spPr>
          <a:xfrm>
            <a:off x="7002257" y="1804212"/>
            <a:ext cx="1643700" cy="1535100"/>
          </a:xfrm>
          <a:prstGeom prst="rect">
            <a:avLst/>
          </a:prstGeom>
          <a:noFill/>
          <a:ln>
            <a:noFill/>
          </a:ln>
        </p:spPr>
      </p:sp>
      <p:sp>
        <p:nvSpPr>
          <p:cNvPr id="418" name="Google Shape;418;p4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19" name="Google Shape;419;p44"/>
          <p:cNvSpPr/>
          <p:nvPr>
            <p:ph idx="8" type="pic"/>
          </p:nvPr>
        </p:nvSpPr>
        <p:spPr>
          <a:xfrm>
            <a:off x="3389588" y="3489487"/>
            <a:ext cx="1643700" cy="1535100"/>
          </a:xfrm>
          <a:prstGeom prst="rect">
            <a:avLst/>
          </a:prstGeom>
          <a:noFill/>
          <a:ln>
            <a:noFill/>
          </a:ln>
        </p:spPr>
      </p:sp>
      <p:sp>
        <p:nvSpPr>
          <p:cNvPr id="420" name="Google Shape;420;p44"/>
          <p:cNvSpPr/>
          <p:nvPr>
            <p:ph idx="9" type="pic"/>
          </p:nvPr>
        </p:nvSpPr>
        <p:spPr>
          <a:xfrm>
            <a:off x="5195922" y="3489487"/>
            <a:ext cx="1643700" cy="1535100"/>
          </a:xfrm>
          <a:prstGeom prst="rect">
            <a:avLst/>
          </a:prstGeom>
          <a:noFill/>
          <a:ln>
            <a:noFill/>
          </a:ln>
        </p:spPr>
      </p:sp>
      <p:sp>
        <p:nvSpPr>
          <p:cNvPr id="421" name="Google Shape;421;p4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Alt 1">
  <p:cSld name="BLANK_1_1_1_1_2_3_1">
    <p:spTree>
      <p:nvGrpSpPr>
        <p:cNvPr id="58" name="Shape 58"/>
        <p:cNvGrpSpPr/>
        <p:nvPr/>
      </p:nvGrpSpPr>
      <p:grpSpPr>
        <a:xfrm>
          <a:off x="0" y="0"/>
          <a:ext cx="0" cy="0"/>
          <a:chOff x="0" y="0"/>
          <a:chExt cx="0" cy="0"/>
        </a:xfrm>
      </p:grpSpPr>
      <p:sp>
        <p:nvSpPr>
          <p:cNvPr id="59" name="Google Shape;59;p6"/>
          <p:cNvSpPr txBox="1"/>
          <p:nvPr>
            <p:ph idx="1" type="body"/>
          </p:nvPr>
        </p:nvSpPr>
        <p:spPr>
          <a:xfrm>
            <a:off x="6014118" y="1661825"/>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60" name="Google Shape;60;p6"/>
          <p:cNvSpPr txBox="1"/>
          <p:nvPr>
            <p:ph idx="2" type="body"/>
          </p:nvPr>
        </p:nvSpPr>
        <p:spPr>
          <a:xfrm>
            <a:off x="2317068" y="1661825"/>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61" name="Google Shape;61;p6"/>
          <p:cNvSpPr/>
          <p:nvPr/>
        </p:nvSpPr>
        <p:spPr>
          <a:xfrm>
            <a:off x="-349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2" name="Google Shape;62;p6"/>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63" name="Google Shape;63;p6"/>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64" name="Google Shape;64;p6"/>
          <p:cNvSpPr/>
          <p:nvPr>
            <p:ph idx="3" type="pic"/>
          </p:nvPr>
        </p:nvSpPr>
        <p:spPr>
          <a:xfrm>
            <a:off x="988450" y="2967538"/>
            <a:ext cx="1264200" cy="1258500"/>
          </a:xfrm>
          <a:prstGeom prst="roundRect">
            <a:avLst>
              <a:gd fmla="val 16718" name="adj"/>
            </a:avLst>
          </a:prstGeom>
          <a:noFill/>
          <a:ln>
            <a:noFill/>
          </a:ln>
        </p:spPr>
      </p:sp>
      <p:sp>
        <p:nvSpPr>
          <p:cNvPr id="65" name="Google Shape;65;p6"/>
          <p:cNvSpPr txBox="1"/>
          <p:nvPr>
            <p:ph idx="4" type="subTitle"/>
          </p:nvPr>
        </p:nvSpPr>
        <p:spPr>
          <a:xfrm>
            <a:off x="2317068" y="2953117"/>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66" name="Google Shape;66;p6"/>
          <p:cNvSpPr txBox="1"/>
          <p:nvPr>
            <p:ph idx="5" type="subTitle"/>
          </p:nvPr>
        </p:nvSpPr>
        <p:spPr>
          <a:xfrm>
            <a:off x="2317068" y="3283266"/>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67" name="Google Shape;67;p6"/>
          <p:cNvSpPr txBox="1"/>
          <p:nvPr>
            <p:ph idx="6" type="body"/>
          </p:nvPr>
        </p:nvSpPr>
        <p:spPr>
          <a:xfrm>
            <a:off x="2317068" y="3459387"/>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68" name="Google Shape;68;p6"/>
          <p:cNvSpPr/>
          <p:nvPr>
            <p:ph idx="7" type="pic"/>
          </p:nvPr>
        </p:nvSpPr>
        <p:spPr>
          <a:xfrm>
            <a:off x="4685500" y="1169975"/>
            <a:ext cx="1264200" cy="1258500"/>
          </a:xfrm>
          <a:prstGeom prst="roundRect">
            <a:avLst>
              <a:gd fmla="val 16718" name="adj"/>
            </a:avLst>
          </a:prstGeom>
          <a:noFill/>
          <a:ln>
            <a:noFill/>
          </a:ln>
        </p:spPr>
      </p:sp>
      <p:sp>
        <p:nvSpPr>
          <p:cNvPr id="69" name="Google Shape;69;p6"/>
          <p:cNvSpPr txBox="1"/>
          <p:nvPr>
            <p:ph idx="8" type="subTitle"/>
          </p:nvPr>
        </p:nvSpPr>
        <p:spPr>
          <a:xfrm>
            <a:off x="6014118" y="1155555"/>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70" name="Google Shape;70;p6"/>
          <p:cNvSpPr txBox="1"/>
          <p:nvPr>
            <p:ph idx="9" type="subTitle"/>
          </p:nvPr>
        </p:nvSpPr>
        <p:spPr>
          <a:xfrm>
            <a:off x="6014118" y="1485704"/>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71" name="Google Shape;71;p6"/>
          <p:cNvSpPr/>
          <p:nvPr>
            <p:ph idx="13" type="pic"/>
          </p:nvPr>
        </p:nvSpPr>
        <p:spPr>
          <a:xfrm>
            <a:off x="4685500" y="2967538"/>
            <a:ext cx="1264200" cy="1258500"/>
          </a:xfrm>
          <a:prstGeom prst="roundRect">
            <a:avLst>
              <a:gd fmla="val 16718" name="adj"/>
            </a:avLst>
          </a:prstGeom>
          <a:noFill/>
          <a:ln>
            <a:noFill/>
          </a:ln>
        </p:spPr>
      </p:sp>
      <p:sp>
        <p:nvSpPr>
          <p:cNvPr id="72" name="Google Shape;72;p6"/>
          <p:cNvSpPr txBox="1"/>
          <p:nvPr>
            <p:ph idx="14" type="subTitle"/>
          </p:nvPr>
        </p:nvSpPr>
        <p:spPr>
          <a:xfrm>
            <a:off x="6014118" y="2953117"/>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73" name="Google Shape;73;p6"/>
          <p:cNvSpPr txBox="1"/>
          <p:nvPr>
            <p:ph idx="15" type="subTitle"/>
          </p:nvPr>
        </p:nvSpPr>
        <p:spPr>
          <a:xfrm>
            <a:off x="6014118" y="3283266"/>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74" name="Google Shape;74;p6"/>
          <p:cNvSpPr txBox="1"/>
          <p:nvPr>
            <p:ph idx="16" type="body"/>
          </p:nvPr>
        </p:nvSpPr>
        <p:spPr>
          <a:xfrm>
            <a:off x="6014118" y="3459387"/>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75" name="Google Shape;75;p6"/>
          <p:cNvSpPr/>
          <p:nvPr>
            <p:ph idx="17" type="pic"/>
          </p:nvPr>
        </p:nvSpPr>
        <p:spPr>
          <a:xfrm>
            <a:off x="988450" y="1169975"/>
            <a:ext cx="1264200" cy="1258500"/>
          </a:xfrm>
          <a:prstGeom prst="roundRect">
            <a:avLst>
              <a:gd fmla="val 16718" name="adj"/>
            </a:avLst>
          </a:prstGeom>
          <a:noFill/>
          <a:ln>
            <a:noFill/>
          </a:ln>
        </p:spPr>
      </p:sp>
      <p:sp>
        <p:nvSpPr>
          <p:cNvPr id="76" name="Google Shape;76;p6"/>
          <p:cNvSpPr txBox="1"/>
          <p:nvPr>
            <p:ph idx="18" type="subTitle"/>
          </p:nvPr>
        </p:nvSpPr>
        <p:spPr>
          <a:xfrm>
            <a:off x="2317068" y="1155555"/>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77" name="Google Shape;77;p6"/>
          <p:cNvSpPr txBox="1"/>
          <p:nvPr>
            <p:ph idx="19" type="subTitle"/>
          </p:nvPr>
        </p:nvSpPr>
        <p:spPr>
          <a:xfrm>
            <a:off x="2317068" y="1485704"/>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78" name="Google Shape;78;p6"/>
          <p:cNvSpPr txBox="1"/>
          <p:nvPr>
            <p:ph idx="20"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_2_2">
    <p:bg>
      <p:bgPr>
        <a:solidFill>
          <a:schemeClr val="lt1"/>
        </a:solidFill>
      </p:bgPr>
    </p:bg>
    <p:spTree>
      <p:nvGrpSpPr>
        <p:cNvPr id="79" name="Shape 79"/>
        <p:cNvGrpSpPr/>
        <p:nvPr/>
      </p:nvGrpSpPr>
      <p:grpSpPr>
        <a:xfrm>
          <a:off x="0" y="0"/>
          <a:ext cx="0" cy="0"/>
          <a:chOff x="0" y="0"/>
          <a:chExt cx="0" cy="0"/>
        </a:xfrm>
      </p:grpSpPr>
      <p:sp>
        <p:nvSpPr>
          <p:cNvPr id="80" name="Google Shape;80;p7"/>
          <p:cNvSpPr txBox="1"/>
          <p:nvPr>
            <p:ph type="title"/>
          </p:nvPr>
        </p:nvSpPr>
        <p:spPr>
          <a:xfrm>
            <a:off x="228600" y="228600"/>
            <a:ext cx="4803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81" name="Google Shape;81;p7"/>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82" name="Google Shape;82;p7"/>
          <p:cNvSpPr/>
          <p:nvPr/>
        </p:nvSpPr>
        <p:spPr>
          <a:xfrm>
            <a:off x="7299656" y="0"/>
            <a:ext cx="1841902" cy="1572524"/>
          </a:xfrm>
          <a:custGeom>
            <a:rect b="b" l="l" r="r" t="t"/>
            <a:pathLst>
              <a:path extrusionOk="0" h="56257" w="65894">
                <a:moveTo>
                  <a:pt x="33226" y="18827"/>
                </a:moveTo>
                <a:lnTo>
                  <a:pt x="33115" y="20538"/>
                </a:lnTo>
                <a:lnTo>
                  <a:pt x="32966" y="22250"/>
                </a:lnTo>
                <a:lnTo>
                  <a:pt x="32743" y="23924"/>
                </a:lnTo>
                <a:lnTo>
                  <a:pt x="32445" y="25561"/>
                </a:lnTo>
                <a:lnTo>
                  <a:pt x="32110" y="27161"/>
                </a:lnTo>
                <a:lnTo>
                  <a:pt x="31701" y="28761"/>
                </a:lnTo>
                <a:lnTo>
                  <a:pt x="31217" y="30324"/>
                </a:lnTo>
                <a:lnTo>
                  <a:pt x="30696" y="31886"/>
                </a:lnTo>
                <a:lnTo>
                  <a:pt x="30212" y="33114"/>
                </a:lnTo>
                <a:lnTo>
                  <a:pt x="29692" y="34379"/>
                </a:lnTo>
                <a:lnTo>
                  <a:pt x="29133" y="35570"/>
                </a:lnTo>
                <a:lnTo>
                  <a:pt x="28538" y="36798"/>
                </a:lnTo>
                <a:lnTo>
                  <a:pt x="27868" y="37951"/>
                </a:lnTo>
                <a:lnTo>
                  <a:pt x="27199" y="39105"/>
                </a:lnTo>
                <a:lnTo>
                  <a:pt x="26455" y="40258"/>
                </a:lnTo>
                <a:lnTo>
                  <a:pt x="25673" y="41374"/>
                </a:lnTo>
                <a:lnTo>
                  <a:pt x="24855" y="42453"/>
                </a:lnTo>
                <a:lnTo>
                  <a:pt x="23999" y="43532"/>
                </a:lnTo>
                <a:lnTo>
                  <a:pt x="23143" y="44574"/>
                </a:lnTo>
                <a:lnTo>
                  <a:pt x="22176" y="45616"/>
                </a:lnTo>
                <a:lnTo>
                  <a:pt x="21208" y="46620"/>
                </a:lnTo>
                <a:lnTo>
                  <a:pt x="20204" y="47588"/>
                </a:lnTo>
                <a:lnTo>
                  <a:pt x="19162" y="48555"/>
                </a:lnTo>
                <a:lnTo>
                  <a:pt x="18083" y="49485"/>
                </a:lnTo>
                <a:lnTo>
                  <a:pt x="16520" y="50750"/>
                </a:lnTo>
                <a:lnTo>
                  <a:pt x="15069" y="51829"/>
                </a:lnTo>
                <a:lnTo>
                  <a:pt x="13693" y="52722"/>
                </a:lnTo>
                <a:lnTo>
                  <a:pt x="12428" y="53504"/>
                </a:lnTo>
                <a:lnTo>
                  <a:pt x="11237" y="54136"/>
                </a:lnTo>
                <a:lnTo>
                  <a:pt x="10158" y="54657"/>
                </a:lnTo>
                <a:lnTo>
                  <a:pt x="9153" y="55029"/>
                </a:lnTo>
                <a:lnTo>
                  <a:pt x="8223" y="55327"/>
                </a:lnTo>
                <a:lnTo>
                  <a:pt x="7367" y="55513"/>
                </a:lnTo>
                <a:lnTo>
                  <a:pt x="6586" y="55624"/>
                </a:lnTo>
                <a:lnTo>
                  <a:pt x="5879" y="55662"/>
                </a:lnTo>
                <a:lnTo>
                  <a:pt x="5247" y="55662"/>
                </a:lnTo>
                <a:lnTo>
                  <a:pt x="4688" y="55550"/>
                </a:lnTo>
                <a:lnTo>
                  <a:pt x="4205" y="55438"/>
                </a:lnTo>
                <a:lnTo>
                  <a:pt x="3758" y="55290"/>
                </a:lnTo>
                <a:lnTo>
                  <a:pt x="3386" y="55141"/>
                </a:lnTo>
                <a:lnTo>
                  <a:pt x="3014" y="54917"/>
                </a:lnTo>
                <a:lnTo>
                  <a:pt x="2679" y="54657"/>
                </a:lnTo>
                <a:lnTo>
                  <a:pt x="2344" y="54359"/>
                </a:lnTo>
                <a:lnTo>
                  <a:pt x="2047" y="54024"/>
                </a:lnTo>
                <a:lnTo>
                  <a:pt x="1786" y="53652"/>
                </a:lnTo>
                <a:lnTo>
                  <a:pt x="1526" y="53280"/>
                </a:lnTo>
                <a:lnTo>
                  <a:pt x="1303" y="52834"/>
                </a:lnTo>
                <a:lnTo>
                  <a:pt x="1117" y="52387"/>
                </a:lnTo>
                <a:lnTo>
                  <a:pt x="968" y="51904"/>
                </a:lnTo>
                <a:lnTo>
                  <a:pt x="819" y="51383"/>
                </a:lnTo>
                <a:lnTo>
                  <a:pt x="744" y="50825"/>
                </a:lnTo>
                <a:lnTo>
                  <a:pt x="670" y="50267"/>
                </a:lnTo>
                <a:lnTo>
                  <a:pt x="596" y="49671"/>
                </a:lnTo>
                <a:lnTo>
                  <a:pt x="596" y="49076"/>
                </a:lnTo>
                <a:lnTo>
                  <a:pt x="596" y="48406"/>
                </a:lnTo>
                <a:lnTo>
                  <a:pt x="633" y="47737"/>
                </a:lnTo>
                <a:lnTo>
                  <a:pt x="744" y="46844"/>
                </a:lnTo>
                <a:lnTo>
                  <a:pt x="893" y="45951"/>
                </a:lnTo>
                <a:lnTo>
                  <a:pt x="1117" y="45020"/>
                </a:lnTo>
                <a:lnTo>
                  <a:pt x="1340" y="44053"/>
                </a:lnTo>
                <a:lnTo>
                  <a:pt x="1637" y="43123"/>
                </a:lnTo>
                <a:lnTo>
                  <a:pt x="1972" y="42155"/>
                </a:lnTo>
                <a:lnTo>
                  <a:pt x="2344" y="41188"/>
                </a:lnTo>
                <a:lnTo>
                  <a:pt x="2754" y="40258"/>
                </a:lnTo>
                <a:lnTo>
                  <a:pt x="3237" y="39291"/>
                </a:lnTo>
                <a:lnTo>
                  <a:pt x="3721" y="38323"/>
                </a:lnTo>
                <a:lnTo>
                  <a:pt x="4279" y="37356"/>
                </a:lnTo>
                <a:lnTo>
                  <a:pt x="4837" y="36426"/>
                </a:lnTo>
                <a:lnTo>
                  <a:pt x="5470" y="35458"/>
                </a:lnTo>
                <a:lnTo>
                  <a:pt x="6102" y="34528"/>
                </a:lnTo>
                <a:lnTo>
                  <a:pt x="6809" y="33635"/>
                </a:lnTo>
                <a:lnTo>
                  <a:pt x="7553" y="32705"/>
                </a:lnTo>
                <a:lnTo>
                  <a:pt x="8186" y="31961"/>
                </a:lnTo>
                <a:lnTo>
                  <a:pt x="8893" y="31142"/>
                </a:lnTo>
                <a:lnTo>
                  <a:pt x="9674" y="30361"/>
                </a:lnTo>
                <a:lnTo>
                  <a:pt x="10530" y="29505"/>
                </a:lnTo>
                <a:lnTo>
                  <a:pt x="11423" y="28687"/>
                </a:lnTo>
                <a:lnTo>
                  <a:pt x="12390" y="27831"/>
                </a:lnTo>
                <a:lnTo>
                  <a:pt x="13432" y="26975"/>
                </a:lnTo>
                <a:lnTo>
                  <a:pt x="14548" y="26156"/>
                </a:lnTo>
                <a:lnTo>
                  <a:pt x="15702" y="25338"/>
                </a:lnTo>
                <a:lnTo>
                  <a:pt x="16967" y="24519"/>
                </a:lnTo>
                <a:lnTo>
                  <a:pt x="18269" y="23738"/>
                </a:lnTo>
                <a:lnTo>
                  <a:pt x="19683" y="22994"/>
                </a:lnTo>
                <a:lnTo>
                  <a:pt x="21134" y="22287"/>
                </a:lnTo>
                <a:lnTo>
                  <a:pt x="22697" y="21580"/>
                </a:lnTo>
                <a:lnTo>
                  <a:pt x="24297" y="20948"/>
                </a:lnTo>
                <a:lnTo>
                  <a:pt x="26008" y="20389"/>
                </a:lnTo>
                <a:lnTo>
                  <a:pt x="26938" y="20092"/>
                </a:lnTo>
                <a:lnTo>
                  <a:pt x="27831" y="19831"/>
                </a:lnTo>
                <a:lnTo>
                  <a:pt x="28761" y="19608"/>
                </a:lnTo>
                <a:lnTo>
                  <a:pt x="29654" y="19422"/>
                </a:lnTo>
                <a:lnTo>
                  <a:pt x="30547" y="19236"/>
                </a:lnTo>
                <a:lnTo>
                  <a:pt x="31440" y="19087"/>
                </a:lnTo>
                <a:lnTo>
                  <a:pt x="32333" y="18938"/>
                </a:lnTo>
                <a:lnTo>
                  <a:pt x="33226" y="18827"/>
                </a:lnTo>
                <a:close/>
                <a:moveTo>
                  <a:pt x="30696" y="0"/>
                </a:moveTo>
                <a:lnTo>
                  <a:pt x="31105" y="1377"/>
                </a:lnTo>
                <a:lnTo>
                  <a:pt x="31515" y="2865"/>
                </a:lnTo>
                <a:lnTo>
                  <a:pt x="31887" y="4502"/>
                </a:lnTo>
                <a:lnTo>
                  <a:pt x="32259" y="6251"/>
                </a:lnTo>
                <a:lnTo>
                  <a:pt x="32557" y="8074"/>
                </a:lnTo>
                <a:lnTo>
                  <a:pt x="32854" y="10009"/>
                </a:lnTo>
                <a:lnTo>
                  <a:pt x="33077" y="12055"/>
                </a:lnTo>
                <a:lnTo>
                  <a:pt x="33226" y="14139"/>
                </a:lnTo>
                <a:lnTo>
                  <a:pt x="33263" y="16222"/>
                </a:lnTo>
                <a:lnTo>
                  <a:pt x="33263" y="18231"/>
                </a:lnTo>
                <a:lnTo>
                  <a:pt x="32333" y="18343"/>
                </a:lnTo>
                <a:lnTo>
                  <a:pt x="31440" y="18492"/>
                </a:lnTo>
                <a:lnTo>
                  <a:pt x="30510" y="18641"/>
                </a:lnTo>
                <a:lnTo>
                  <a:pt x="29580" y="18827"/>
                </a:lnTo>
                <a:lnTo>
                  <a:pt x="28650" y="19013"/>
                </a:lnTo>
                <a:lnTo>
                  <a:pt x="27720" y="19273"/>
                </a:lnTo>
                <a:lnTo>
                  <a:pt x="26789" y="19534"/>
                </a:lnTo>
                <a:lnTo>
                  <a:pt x="25822" y="19831"/>
                </a:lnTo>
                <a:lnTo>
                  <a:pt x="24111" y="20389"/>
                </a:lnTo>
                <a:lnTo>
                  <a:pt x="22436" y="21059"/>
                </a:lnTo>
                <a:lnTo>
                  <a:pt x="20874" y="21729"/>
                </a:lnTo>
                <a:lnTo>
                  <a:pt x="19385" y="22473"/>
                </a:lnTo>
                <a:lnTo>
                  <a:pt x="17971" y="23217"/>
                </a:lnTo>
                <a:lnTo>
                  <a:pt x="16632" y="24036"/>
                </a:lnTo>
                <a:lnTo>
                  <a:pt x="15367" y="24854"/>
                </a:lnTo>
                <a:lnTo>
                  <a:pt x="14176" y="25673"/>
                </a:lnTo>
                <a:lnTo>
                  <a:pt x="13060" y="26529"/>
                </a:lnTo>
                <a:lnTo>
                  <a:pt x="12018" y="27384"/>
                </a:lnTo>
                <a:lnTo>
                  <a:pt x="11014" y="28240"/>
                </a:lnTo>
                <a:lnTo>
                  <a:pt x="10083" y="29096"/>
                </a:lnTo>
                <a:lnTo>
                  <a:pt x="9265" y="29914"/>
                </a:lnTo>
                <a:lnTo>
                  <a:pt x="8446" y="30770"/>
                </a:lnTo>
                <a:lnTo>
                  <a:pt x="7739" y="31551"/>
                </a:lnTo>
                <a:lnTo>
                  <a:pt x="7070" y="32333"/>
                </a:lnTo>
                <a:lnTo>
                  <a:pt x="6326" y="33263"/>
                </a:lnTo>
                <a:lnTo>
                  <a:pt x="5619" y="34193"/>
                </a:lnTo>
                <a:lnTo>
                  <a:pt x="4949" y="35161"/>
                </a:lnTo>
                <a:lnTo>
                  <a:pt x="4354" y="36091"/>
                </a:lnTo>
                <a:lnTo>
                  <a:pt x="3758" y="37095"/>
                </a:lnTo>
                <a:lnTo>
                  <a:pt x="3200" y="38063"/>
                </a:lnTo>
                <a:lnTo>
                  <a:pt x="2679" y="39030"/>
                </a:lnTo>
                <a:lnTo>
                  <a:pt x="2196" y="40035"/>
                </a:lnTo>
                <a:lnTo>
                  <a:pt x="1786" y="41002"/>
                </a:lnTo>
                <a:lnTo>
                  <a:pt x="1414" y="41969"/>
                </a:lnTo>
                <a:lnTo>
                  <a:pt x="1042" y="42974"/>
                </a:lnTo>
                <a:lnTo>
                  <a:pt x="782" y="43941"/>
                </a:lnTo>
                <a:lnTo>
                  <a:pt x="521" y="44872"/>
                </a:lnTo>
                <a:lnTo>
                  <a:pt x="298" y="45839"/>
                </a:lnTo>
                <a:lnTo>
                  <a:pt x="149" y="46769"/>
                </a:lnTo>
                <a:lnTo>
                  <a:pt x="38" y="47699"/>
                </a:lnTo>
                <a:lnTo>
                  <a:pt x="0" y="48406"/>
                </a:lnTo>
                <a:lnTo>
                  <a:pt x="0" y="49113"/>
                </a:lnTo>
                <a:lnTo>
                  <a:pt x="0" y="49746"/>
                </a:lnTo>
                <a:lnTo>
                  <a:pt x="75" y="50415"/>
                </a:lnTo>
                <a:lnTo>
                  <a:pt x="149" y="51011"/>
                </a:lnTo>
                <a:lnTo>
                  <a:pt x="261" y="51606"/>
                </a:lnTo>
                <a:lnTo>
                  <a:pt x="410" y="52164"/>
                </a:lnTo>
                <a:lnTo>
                  <a:pt x="596" y="52685"/>
                </a:lnTo>
                <a:lnTo>
                  <a:pt x="819" y="53169"/>
                </a:lnTo>
                <a:lnTo>
                  <a:pt x="1042" y="53615"/>
                </a:lnTo>
                <a:lnTo>
                  <a:pt x="1340" y="54062"/>
                </a:lnTo>
                <a:lnTo>
                  <a:pt x="1637" y="54434"/>
                </a:lnTo>
                <a:lnTo>
                  <a:pt x="1972" y="54806"/>
                </a:lnTo>
                <a:lnTo>
                  <a:pt x="2307" y="55141"/>
                </a:lnTo>
                <a:lnTo>
                  <a:pt x="2716" y="55401"/>
                </a:lnTo>
                <a:lnTo>
                  <a:pt x="3126" y="55662"/>
                </a:lnTo>
                <a:lnTo>
                  <a:pt x="3721" y="55922"/>
                </a:lnTo>
                <a:lnTo>
                  <a:pt x="4391" y="56108"/>
                </a:lnTo>
                <a:lnTo>
                  <a:pt x="5098" y="56220"/>
                </a:lnTo>
                <a:lnTo>
                  <a:pt x="5842" y="56257"/>
                </a:lnTo>
                <a:lnTo>
                  <a:pt x="6437" y="56257"/>
                </a:lnTo>
                <a:lnTo>
                  <a:pt x="7107" y="56182"/>
                </a:lnTo>
                <a:lnTo>
                  <a:pt x="7777" y="56034"/>
                </a:lnTo>
                <a:lnTo>
                  <a:pt x="8484" y="55885"/>
                </a:lnTo>
                <a:lnTo>
                  <a:pt x="9190" y="55624"/>
                </a:lnTo>
                <a:lnTo>
                  <a:pt x="9935" y="55364"/>
                </a:lnTo>
                <a:lnTo>
                  <a:pt x="10716" y="55029"/>
                </a:lnTo>
                <a:lnTo>
                  <a:pt x="11497" y="54657"/>
                </a:lnTo>
                <a:lnTo>
                  <a:pt x="12316" y="54248"/>
                </a:lnTo>
                <a:lnTo>
                  <a:pt x="13134" y="53764"/>
                </a:lnTo>
                <a:lnTo>
                  <a:pt x="13990" y="53243"/>
                </a:lnTo>
                <a:lnTo>
                  <a:pt x="14846" y="52685"/>
                </a:lnTo>
                <a:lnTo>
                  <a:pt x="15702" y="52090"/>
                </a:lnTo>
                <a:lnTo>
                  <a:pt x="16595" y="51420"/>
                </a:lnTo>
                <a:lnTo>
                  <a:pt x="17525" y="50713"/>
                </a:lnTo>
                <a:lnTo>
                  <a:pt x="18455" y="49969"/>
                </a:lnTo>
                <a:lnTo>
                  <a:pt x="19571" y="49002"/>
                </a:lnTo>
                <a:lnTo>
                  <a:pt x="20613" y="48034"/>
                </a:lnTo>
                <a:lnTo>
                  <a:pt x="21655" y="47030"/>
                </a:lnTo>
                <a:lnTo>
                  <a:pt x="22622" y="46025"/>
                </a:lnTo>
                <a:lnTo>
                  <a:pt x="23590" y="44983"/>
                </a:lnTo>
                <a:lnTo>
                  <a:pt x="24483" y="43904"/>
                </a:lnTo>
                <a:lnTo>
                  <a:pt x="25338" y="42825"/>
                </a:lnTo>
                <a:lnTo>
                  <a:pt x="26157" y="41709"/>
                </a:lnTo>
                <a:lnTo>
                  <a:pt x="26938" y="40593"/>
                </a:lnTo>
                <a:lnTo>
                  <a:pt x="27682" y="39439"/>
                </a:lnTo>
                <a:lnTo>
                  <a:pt x="28389" y="38249"/>
                </a:lnTo>
                <a:lnTo>
                  <a:pt x="29059" y="37058"/>
                </a:lnTo>
                <a:lnTo>
                  <a:pt x="29654" y="35830"/>
                </a:lnTo>
                <a:lnTo>
                  <a:pt x="30250" y="34602"/>
                </a:lnTo>
                <a:lnTo>
                  <a:pt x="30771" y="33337"/>
                </a:lnTo>
                <a:lnTo>
                  <a:pt x="31254" y="32072"/>
                </a:lnTo>
                <a:lnTo>
                  <a:pt x="31812" y="30510"/>
                </a:lnTo>
                <a:lnTo>
                  <a:pt x="32259" y="28910"/>
                </a:lnTo>
                <a:lnTo>
                  <a:pt x="32705" y="27273"/>
                </a:lnTo>
                <a:lnTo>
                  <a:pt x="33040" y="25636"/>
                </a:lnTo>
                <a:lnTo>
                  <a:pt x="33338" y="23961"/>
                </a:lnTo>
                <a:lnTo>
                  <a:pt x="33561" y="22250"/>
                </a:lnTo>
                <a:lnTo>
                  <a:pt x="33710" y="20538"/>
                </a:lnTo>
                <a:lnTo>
                  <a:pt x="33822" y="18790"/>
                </a:lnTo>
                <a:lnTo>
                  <a:pt x="35421" y="18678"/>
                </a:lnTo>
                <a:lnTo>
                  <a:pt x="36947" y="18678"/>
                </a:lnTo>
                <a:lnTo>
                  <a:pt x="38510" y="18752"/>
                </a:lnTo>
                <a:lnTo>
                  <a:pt x="40035" y="18901"/>
                </a:lnTo>
                <a:lnTo>
                  <a:pt x="41523" y="19124"/>
                </a:lnTo>
                <a:lnTo>
                  <a:pt x="43012" y="19422"/>
                </a:lnTo>
                <a:lnTo>
                  <a:pt x="44463" y="19831"/>
                </a:lnTo>
                <a:lnTo>
                  <a:pt x="45877" y="20315"/>
                </a:lnTo>
                <a:lnTo>
                  <a:pt x="46807" y="20650"/>
                </a:lnTo>
                <a:lnTo>
                  <a:pt x="47700" y="21022"/>
                </a:lnTo>
                <a:lnTo>
                  <a:pt x="48556" y="21431"/>
                </a:lnTo>
                <a:lnTo>
                  <a:pt x="49449" y="21878"/>
                </a:lnTo>
                <a:lnTo>
                  <a:pt x="50304" y="22361"/>
                </a:lnTo>
                <a:lnTo>
                  <a:pt x="51160" y="22882"/>
                </a:lnTo>
                <a:lnTo>
                  <a:pt x="52016" y="23440"/>
                </a:lnTo>
                <a:lnTo>
                  <a:pt x="52872" y="24036"/>
                </a:lnTo>
                <a:lnTo>
                  <a:pt x="53690" y="24631"/>
                </a:lnTo>
                <a:lnTo>
                  <a:pt x="54509" y="25264"/>
                </a:lnTo>
                <a:lnTo>
                  <a:pt x="55327" y="25933"/>
                </a:lnTo>
                <a:lnTo>
                  <a:pt x="56109" y="26677"/>
                </a:lnTo>
                <a:lnTo>
                  <a:pt x="56890" y="27384"/>
                </a:lnTo>
                <a:lnTo>
                  <a:pt x="57671" y="28166"/>
                </a:lnTo>
                <a:lnTo>
                  <a:pt x="58415" y="28984"/>
                </a:lnTo>
                <a:lnTo>
                  <a:pt x="59160" y="29803"/>
                </a:lnTo>
                <a:lnTo>
                  <a:pt x="60239" y="31068"/>
                </a:lnTo>
                <a:lnTo>
                  <a:pt x="61243" y="32370"/>
                </a:lnTo>
                <a:lnTo>
                  <a:pt x="62173" y="33635"/>
                </a:lnTo>
                <a:lnTo>
                  <a:pt x="63029" y="34937"/>
                </a:lnTo>
                <a:lnTo>
                  <a:pt x="63848" y="36202"/>
                </a:lnTo>
                <a:lnTo>
                  <a:pt x="64592" y="37430"/>
                </a:lnTo>
                <a:lnTo>
                  <a:pt x="65261" y="38621"/>
                </a:lnTo>
                <a:lnTo>
                  <a:pt x="65894" y="39811"/>
                </a:lnTo>
                <a:lnTo>
                  <a:pt x="65894" y="38546"/>
                </a:lnTo>
                <a:lnTo>
                  <a:pt x="65299" y="37467"/>
                </a:lnTo>
                <a:lnTo>
                  <a:pt x="64629" y="36351"/>
                </a:lnTo>
                <a:lnTo>
                  <a:pt x="63922" y="35198"/>
                </a:lnTo>
                <a:lnTo>
                  <a:pt x="63178" y="34044"/>
                </a:lnTo>
                <a:lnTo>
                  <a:pt x="62359" y="32891"/>
                </a:lnTo>
                <a:lnTo>
                  <a:pt x="61504" y="31738"/>
                </a:lnTo>
                <a:lnTo>
                  <a:pt x="60611" y="30584"/>
                </a:lnTo>
                <a:lnTo>
                  <a:pt x="59643" y="29431"/>
                </a:lnTo>
                <a:lnTo>
                  <a:pt x="58862" y="28575"/>
                </a:lnTo>
                <a:lnTo>
                  <a:pt x="58081" y="27756"/>
                </a:lnTo>
                <a:lnTo>
                  <a:pt x="57299" y="26975"/>
                </a:lnTo>
                <a:lnTo>
                  <a:pt x="56518" y="26231"/>
                </a:lnTo>
                <a:lnTo>
                  <a:pt x="55699" y="25487"/>
                </a:lnTo>
                <a:lnTo>
                  <a:pt x="54881" y="24817"/>
                </a:lnTo>
                <a:lnTo>
                  <a:pt x="54062" y="24147"/>
                </a:lnTo>
                <a:lnTo>
                  <a:pt x="53206" y="23552"/>
                </a:lnTo>
                <a:lnTo>
                  <a:pt x="52351" y="22957"/>
                </a:lnTo>
                <a:lnTo>
                  <a:pt x="51495" y="22399"/>
                </a:lnTo>
                <a:lnTo>
                  <a:pt x="50602" y="21878"/>
                </a:lnTo>
                <a:lnTo>
                  <a:pt x="49746" y="21357"/>
                </a:lnTo>
                <a:lnTo>
                  <a:pt x="48853" y="20910"/>
                </a:lnTo>
                <a:lnTo>
                  <a:pt x="47923" y="20501"/>
                </a:lnTo>
                <a:lnTo>
                  <a:pt x="47030" y="20092"/>
                </a:lnTo>
                <a:lnTo>
                  <a:pt x="46100" y="19757"/>
                </a:lnTo>
                <a:lnTo>
                  <a:pt x="44649" y="19273"/>
                </a:lnTo>
                <a:lnTo>
                  <a:pt x="43161" y="18864"/>
                </a:lnTo>
                <a:lnTo>
                  <a:pt x="41672" y="18529"/>
                </a:lnTo>
                <a:lnTo>
                  <a:pt x="40147" y="18306"/>
                </a:lnTo>
                <a:lnTo>
                  <a:pt x="38584" y="18157"/>
                </a:lnTo>
                <a:lnTo>
                  <a:pt x="37021" y="18083"/>
                </a:lnTo>
                <a:lnTo>
                  <a:pt x="35459" y="18083"/>
                </a:lnTo>
                <a:lnTo>
                  <a:pt x="33859" y="18194"/>
                </a:lnTo>
                <a:lnTo>
                  <a:pt x="33859" y="16148"/>
                </a:lnTo>
                <a:lnTo>
                  <a:pt x="33822" y="14101"/>
                </a:lnTo>
                <a:lnTo>
                  <a:pt x="33673" y="12018"/>
                </a:lnTo>
                <a:lnTo>
                  <a:pt x="33449" y="10009"/>
                </a:lnTo>
                <a:lnTo>
                  <a:pt x="33189" y="8074"/>
                </a:lnTo>
                <a:lnTo>
                  <a:pt x="32854" y="6251"/>
                </a:lnTo>
                <a:lnTo>
                  <a:pt x="32482" y="4502"/>
                </a:lnTo>
                <a:lnTo>
                  <a:pt x="32110" y="2865"/>
                </a:lnTo>
                <a:lnTo>
                  <a:pt x="31738" y="1377"/>
                </a:lnTo>
                <a:lnTo>
                  <a:pt x="31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83" name="Google Shape;83;p7"/>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2pPr>
            <a:lvl3pPr lvl="2">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3pPr>
            <a:lvl4pPr lvl="3">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4pPr>
            <a:lvl5pPr lvl="4">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5pPr>
            <a:lvl6pPr lvl="5">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6pPr>
            <a:lvl7pPr lvl="6">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7pPr>
            <a:lvl8pPr lvl="7">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8pPr>
            <a:lvl9pPr lvl="8">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7">
  <p:cSld name="BLANK_1_1_1_1_2_1_1_1">
    <p:spTree>
      <p:nvGrpSpPr>
        <p:cNvPr id="84" name="Shape 84"/>
        <p:cNvGrpSpPr/>
        <p:nvPr/>
      </p:nvGrpSpPr>
      <p:grpSpPr>
        <a:xfrm>
          <a:off x="0" y="0"/>
          <a:ext cx="0" cy="0"/>
          <a:chOff x="0" y="0"/>
          <a:chExt cx="0" cy="0"/>
        </a:xfrm>
      </p:grpSpPr>
      <p:sp>
        <p:nvSpPr>
          <p:cNvPr id="85" name="Google Shape;85;p8"/>
          <p:cNvSpPr/>
          <p:nvPr/>
        </p:nvSpPr>
        <p:spPr>
          <a:xfrm rot="5400000">
            <a:off x="-3988150" y="1153525"/>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0%" r="100%" t="100%"/>
            </a:path>
            <a:tileRect b="-100%" l="-100%" r="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6" name="Google Shape;86;p8"/>
          <p:cNvSpPr/>
          <p:nvPr/>
        </p:nvSpPr>
        <p:spPr>
          <a:xfrm>
            <a:off x="3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7" name="Google Shape;87;p8"/>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88" name="Google Shape;88;p8"/>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000"/>
            </a:lvl1pPr>
            <a:lvl2pPr lvl="1">
              <a:spcBef>
                <a:spcPts val="0"/>
              </a:spcBef>
              <a:spcAft>
                <a:spcPts val="0"/>
              </a:spcAft>
              <a:buNone/>
              <a:defRPr sz="2000">
                <a:latin typeface="Poppins SemiBold"/>
                <a:ea typeface="Poppins SemiBold"/>
                <a:cs typeface="Poppins SemiBold"/>
                <a:sym typeface="Poppins SemiBold"/>
              </a:defRPr>
            </a:lvl2pPr>
            <a:lvl3pPr lvl="2">
              <a:spcBef>
                <a:spcPts val="0"/>
              </a:spcBef>
              <a:spcAft>
                <a:spcPts val="0"/>
              </a:spcAft>
              <a:buNone/>
              <a:defRPr sz="2000">
                <a:latin typeface="Poppins SemiBold"/>
                <a:ea typeface="Poppins SemiBold"/>
                <a:cs typeface="Poppins SemiBold"/>
                <a:sym typeface="Poppins SemiBold"/>
              </a:defRPr>
            </a:lvl3pPr>
            <a:lvl4pPr lvl="3">
              <a:spcBef>
                <a:spcPts val="0"/>
              </a:spcBef>
              <a:spcAft>
                <a:spcPts val="0"/>
              </a:spcAft>
              <a:buNone/>
              <a:defRPr sz="2000">
                <a:latin typeface="Poppins SemiBold"/>
                <a:ea typeface="Poppins SemiBold"/>
                <a:cs typeface="Poppins SemiBold"/>
                <a:sym typeface="Poppins SemiBold"/>
              </a:defRPr>
            </a:lvl4pPr>
            <a:lvl5pPr lvl="4">
              <a:spcBef>
                <a:spcPts val="0"/>
              </a:spcBef>
              <a:spcAft>
                <a:spcPts val="0"/>
              </a:spcAft>
              <a:buNone/>
              <a:defRPr sz="2000">
                <a:latin typeface="Poppins SemiBold"/>
                <a:ea typeface="Poppins SemiBold"/>
                <a:cs typeface="Poppins SemiBold"/>
                <a:sym typeface="Poppins SemiBold"/>
              </a:defRPr>
            </a:lvl5pPr>
            <a:lvl6pPr lvl="5">
              <a:spcBef>
                <a:spcPts val="0"/>
              </a:spcBef>
              <a:spcAft>
                <a:spcPts val="0"/>
              </a:spcAft>
              <a:buNone/>
              <a:defRPr sz="2000">
                <a:latin typeface="Poppins SemiBold"/>
                <a:ea typeface="Poppins SemiBold"/>
                <a:cs typeface="Poppins SemiBold"/>
                <a:sym typeface="Poppins SemiBold"/>
              </a:defRPr>
            </a:lvl6pPr>
            <a:lvl7pPr lvl="6">
              <a:spcBef>
                <a:spcPts val="0"/>
              </a:spcBef>
              <a:spcAft>
                <a:spcPts val="0"/>
              </a:spcAft>
              <a:buNone/>
              <a:defRPr sz="2000">
                <a:latin typeface="Poppins SemiBold"/>
                <a:ea typeface="Poppins SemiBold"/>
                <a:cs typeface="Poppins SemiBold"/>
                <a:sym typeface="Poppins SemiBold"/>
              </a:defRPr>
            </a:lvl7pPr>
            <a:lvl8pPr lvl="7">
              <a:spcBef>
                <a:spcPts val="0"/>
              </a:spcBef>
              <a:spcAft>
                <a:spcPts val="0"/>
              </a:spcAft>
              <a:buNone/>
              <a:defRPr sz="2000">
                <a:latin typeface="Poppins SemiBold"/>
                <a:ea typeface="Poppins SemiBold"/>
                <a:cs typeface="Poppins SemiBold"/>
                <a:sym typeface="Poppins SemiBold"/>
              </a:defRPr>
            </a:lvl8pPr>
            <a:lvl9pPr lvl="8">
              <a:spcBef>
                <a:spcPts val="0"/>
              </a:spcBef>
              <a:spcAft>
                <a:spcPts val="0"/>
              </a:spcAft>
              <a:buNone/>
              <a:defRPr sz="2000">
                <a:latin typeface="Poppins SemiBold"/>
                <a:ea typeface="Poppins SemiBold"/>
                <a:cs typeface="Poppins SemiBold"/>
                <a:sym typeface="Poppins SemiBold"/>
              </a:defRPr>
            </a:lvl9pPr>
          </a:lstStyle>
          <a:p/>
        </p:txBody>
      </p:sp>
      <p:sp>
        <p:nvSpPr>
          <p:cNvPr id="89" name="Google Shape;89;p8"/>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statement">
  <p:cSld name="BLANK_1_1_1_1_1_2">
    <p:bg>
      <p:bgPr>
        <a:solidFill>
          <a:schemeClr val="lt1"/>
        </a:solidFill>
      </p:bgPr>
    </p:bg>
    <p:spTree>
      <p:nvGrpSpPr>
        <p:cNvPr id="90" name="Shape 90"/>
        <p:cNvGrpSpPr/>
        <p:nvPr/>
      </p:nvGrpSpPr>
      <p:grpSpPr>
        <a:xfrm>
          <a:off x="0" y="0"/>
          <a:ext cx="0" cy="0"/>
          <a:chOff x="0" y="0"/>
          <a:chExt cx="0" cy="0"/>
        </a:xfrm>
      </p:grpSpPr>
      <p:sp>
        <p:nvSpPr>
          <p:cNvPr id="91" name="Google Shape;91;p9"/>
          <p:cNvSpPr txBox="1"/>
          <p:nvPr>
            <p:ph idx="1" type="body"/>
          </p:nvPr>
        </p:nvSpPr>
        <p:spPr>
          <a:xfrm>
            <a:off x="4618950" y="1743378"/>
            <a:ext cx="4296600" cy="306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Font typeface="Nunito Sans"/>
              <a:buChar char="●"/>
              <a:defRPr sz="1600"/>
            </a:lvl1pPr>
            <a:lvl2pPr indent="-330200" lvl="1" marL="914400">
              <a:spcBef>
                <a:spcPts val="800"/>
              </a:spcBef>
              <a:spcAft>
                <a:spcPts val="0"/>
              </a:spcAft>
              <a:buSzPts val="1600"/>
              <a:buFont typeface="Nunito Sans"/>
              <a:buChar char="○"/>
              <a:defRPr sz="1600"/>
            </a:lvl2pPr>
            <a:lvl3pPr indent="-330200" lvl="2" marL="1371600">
              <a:spcBef>
                <a:spcPts val="800"/>
              </a:spcBef>
              <a:spcAft>
                <a:spcPts val="0"/>
              </a:spcAft>
              <a:buSzPts val="1600"/>
              <a:buFont typeface="Nunito Sans"/>
              <a:buChar char="■"/>
              <a:defRPr sz="1600"/>
            </a:lvl3pPr>
            <a:lvl4pPr indent="-330200" lvl="3" marL="1828800">
              <a:spcBef>
                <a:spcPts val="800"/>
              </a:spcBef>
              <a:spcAft>
                <a:spcPts val="0"/>
              </a:spcAft>
              <a:buSzPts val="1600"/>
              <a:buFont typeface="Nunito Sans"/>
              <a:buChar char="●"/>
              <a:defRPr sz="1600"/>
            </a:lvl4pPr>
            <a:lvl5pPr indent="-330200" lvl="4" marL="2286000">
              <a:spcBef>
                <a:spcPts val="800"/>
              </a:spcBef>
              <a:spcAft>
                <a:spcPts val="0"/>
              </a:spcAft>
              <a:buSzPts val="1600"/>
              <a:buFont typeface="Nunito Sans"/>
              <a:buChar char="○"/>
              <a:defRPr sz="1600"/>
            </a:lvl5pPr>
            <a:lvl6pPr indent="-330200" lvl="5" marL="2743200">
              <a:spcBef>
                <a:spcPts val="800"/>
              </a:spcBef>
              <a:spcAft>
                <a:spcPts val="0"/>
              </a:spcAft>
              <a:buSzPts val="1600"/>
              <a:buFont typeface="Nunito Sans"/>
              <a:buChar char="■"/>
              <a:defRPr sz="1600"/>
            </a:lvl6pPr>
            <a:lvl7pPr indent="-330200" lvl="6" marL="3200400">
              <a:spcBef>
                <a:spcPts val="800"/>
              </a:spcBef>
              <a:spcAft>
                <a:spcPts val="0"/>
              </a:spcAft>
              <a:buSzPts val="1600"/>
              <a:buFont typeface="Nunito Sans"/>
              <a:buChar char="●"/>
              <a:defRPr sz="1600"/>
            </a:lvl7pPr>
            <a:lvl8pPr indent="-330200" lvl="7" marL="3657600">
              <a:spcBef>
                <a:spcPts val="800"/>
              </a:spcBef>
              <a:spcAft>
                <a:spcPts val="0"/>
              </a:spcAft>
              <a:buSzPts val="1600"/>
              <a:buFont typeface="Nunito Sans"/>
              <a:buChar char="○"/>
              <a:defRPr sz="1600"/>
            </a:lvl8pPr>
            <a:lvl9pPr indent="-330200" lvl="8" marL="4114800">
              <a:spcBef>
                <a:spcPts val="800"/>
              </a:spcBef>
              <a:spcAft>
                <a:spcPts val="800"/>
              </a:spcAft>
              <a:buSzPts val="1600"/>
              <a:buFont typeface="Nunito Sans"/>
              <a:buChar char="■"/>
              <a:defRPr sz="1600"/>
            </a:lvl9pPr>
          </a:lstStyle>
          <a:p/>
        </p:txBody>
      </p:sp>
      <p:sp>
        <p:nvSpPr>
          <p:cNvPr id="92" name="Google Shape;92;p9"/>
          <p:cNvSpPr txBox="1"/>
          <p:nvPr>
            <p:ph type="title"/>
          </p:nvPr>
        </p:nvSpPr>
        <p:spPr>
          <a:xfrm>
            <a:off x="228600" y="1743378"/>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latin typeface="Poppins SemiBold"/>
                <a:ea typeface="Poppins SemiBold"/>
                <a:cs typeface="Poppins SemiBold"/>
                <a:sym typeface="Poppins SemiBold"/>
              </a:defRPr>
            </a:lvl2pPr>
            <a:lvl3pPr lvl="2">
              <a:spcBef>
                <a:spcPts val="0"/>
              </a:spcBef>
              <a:spcAft>
                <a:spcPts val="0"/>
              </a:spcAft>
              <a:buNone/>
              <a:defRPr sz="2400">
                <a:solidFill>
                  <a:schemeClr val="lt2"/>
                </a:solidFill>
                <a:latin typeface="Poppins SemiBold"/>
                <a:ea typeface="Poppins SemiBold"/>
                <a:cs typeface="Poppins SemiBold"/>
                <a:sym typeface="Poppins SemiBold"/>
              </a:defRPr>
            </a:lvl3pPr>
            <a:lvl4pPr lvl="3">
              <a:spcBef>
                <a:spcPts val="0"/>
              </a:spcBef>
              <a:spcAft>
                <a:spcPts val="0"/>
              </a:spcAft>
              <a:buNone/>
              <a:defRPr sz="2400">
                <a:solidFill>
                  <a:schemeClr val="lt2"/>
                </a:solidFill>
                <a:latin typeface="Poppins SemiBold"/>
                <a:ea typeface="Poppins SemiBold"/>
                <a:cs typeface="Poppins SemiBold"/>
                <a:sym typeface="Poppins SemiBold"/>
              </a:defRPr>
            </a:lvl4pPr>
            <a:lvl5pPr lvl="4">
              <a:spcBef>
                <a:spcPts val="0"/>
              </a:spcBef>
              <a:spcAft>
                <a:spcPts val="0"/>
              </a:spcAft>
              <a:buNone/>
              <a:defRPr sz="2400">
                <a:solidFill>
                  <a:schemeClr val="lt2"/>
                </a:solidFill>
                <a:latin typeface="Poppins SemiBold"/>
                <a:ea typeface="Poppins SemiBold"/>
                <a:cs typeface="Poppins SemiBold"/>
                <a:sym typeface="Poppins SemiBold"/>
              </a:defRPr>
            </a:lvl5pPr>
            <a:lvl6pPr lvl="5">
              <a:spcBef>
                <a:spcPts val="0"/>
              </a:spcBef>
              <a:spcAft>
                <a:spcPts val="0"/>
              </a:spcAft>
              <a:buNone/>
              <a:defRPr sz="2400">
                <a:solidFill>
                  <a:schemeClr val="lt2"/>
                </a:solidFill>
                <a:latin typeface="Poppins SemiBold"/>
                <a:ea typeface="Poppins SemiBold"/>
                <a:cs typeface="Poppins SemiBold"/>
                <a:sym typeface="Poppins SemiBold"/>
              </a:defRPr>
            </a:lvl6pPr>
            <a:lvl7pPr lvl="6">
              <a:spcBef>
                <a:spcPts val="0"/>
              </a:spcBef>
              <a:spcAft>
                <a:spcPts val="0"/>
              </a:spcAft>
              <a:buNone/>
              <a:defRPr sz="2400">
                <a:solidFill>
                  <a:schemeClr val="lt2"/>
                </a:solidFill>
                <a:latin typeface="Poppins SemiBold"/>
                <a:ea typeface="Poppins SemiBold"/>
                <a:cs typeface="Poppins SemiBold"/>
                <a:sym typeface="Poppins SemiBold"/>
              </a:defRPr>
            </a:lvl7pPr>
            <a:lvl8pPr lvl="7">
              <a:spcBef>
                <a:spcPts val="0"/>
              </a:spcBef>
              <a:spcAft>
                <a:spcPts val="0"/>
              </a:spcAft>
              <a:buNone/>
              <a:defRPr sz="2400">
                <a:solidFill>
                  <a:schemeClr val="lt2"/>
                </a:solidFill>
                <a:latin typeface="Poppins SemiBold"/>
                <a:ea typeface="Poppins SemiBold"/>
                <a:cs typeface="Poppins SemiBold"/>
                <a:sym typeface="Poppins SemiBold"/>
              </a:defRPr>
            </a:lvl8pPr>
            <a:lvl9pPr lvl="8">
              <a:spcBef>
                <a:spcPts val="0"/>
              </a:spcBef>
              <a:spcAft>
                <a:spcPts val="0"/>
              </a:spcAft>
              <a:buNone/>
              <a:defRPr sz="2400">
                <a:solidFill>
                  <a:schemeClr val="lt2"/>
                </a:solidFill>
                <a:latin typeface="Poppins SemiBold"/>
                <a:ea typeface="Poppins SemiBold"/>
                <a:cs typeface="Poppins SemiBold"/>
                <a:sym typeface="Poppins SemiBold"/>
              </a:defRPr>
            </a:lvl9pPr>
          </a:lstStyle>
          <a:p/>
        </p:txBody>
      </p:sp>
      <p:sp>
        <p:nvSpPr>
          <p:cNvPr id="93" name="Google Shape;93;p9"/>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94" name="Google Shape;94;p9"/>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2pPr>
            <a:lvl3pPr lvl="2">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3pPr>
            <a:lvl4pPr lvl="3">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4pPr>
            <a:lvl5pPr lvl="4">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5pPr>
            <a:lvl6pPr lvl="5">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6pPr>
            <a:lvl7pPr lvl="6">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7pPr>
            <a:lvl8pPr lvl="7">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8pPr>
            <a:lvl9pPr lvl="8">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BLANK_1_1_1_1_1_1">
    <p:bg>
      <p:bgPr>
        <a:solidFill>
          <a:schemeClr val="accent1"/>
        </a:solidFill>
      </p:bgPr>
    </p:bg>
    <p:spTree>
      <p:nvGrpSpPr>
        <p:cNvPr id="95" name="Shape 95"/>
        <p:cNvGrpSpPr/>
        <p:nvPr/>
      </p:nvGrpSpPr>
      <p:grpSpPr>
        <a:xfrm>
          <a:off x="0" y="0"/>
          <a:ext cx="0" cy="0"/>
          <a:chOff x="0" y="0"/>
          <a:chExt cx="0" cy="0"/>
        </a:xfrm>
      </p:grpSpPr>
      <p:pic>
        <p:nvPicPr>
          <p:cNvPr id="96" name="Google Shape;96;p10"/>
          <p:cNvPicPr preferRelativeResize="0"/>
          <p:nvPr/>
        </p:nvPicPr>
        <p:blipFill rotWithShape="1">
          <a:blip r:embed="rId2">
            <a:alphaModFix/>
          </a:blip>
          <a:srcRect b="0" l="0" r="54483" t="51307"/>
          <a:stretch/>
        </p:blipFill>
        <p:spPr>
          <a:xfrm>
            <a:off x="6802800" y="-9247"/>
            <a:ext cx="2341200" cy="2504451"/>
          </a:xfrm>
          <a:prstGeom prst="rect">
            <a:avLst/>
          </a:prstGeom>
          <a:noFill/>
          <a:ln>
            <a:noFill/>
          </a:ln>
        </p:spPr>
      </p:pic>
      <p:sp>
        <p:nvSpPr>
          <p:cNvPr id="97" name="Google Shape;97;p10"/>
          <p:cNvSpPr txBox="1"/>
          <p:nvPr>
            <p:ph type="title"/>
          </p:nvPr>
        </p:nvSpPr>
        <p:spPr>
          <a:xfrm>
            <a:off x="1249050" y="1249276"/>
            <a:ext cx="6645900" cy="2843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1pPr>
            <a:lvl2pPr lvl="1"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2pPr>
            <a:lvl3pPr lvl="2"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3pPr>
            <a:lvl4pPr lvl="3"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4pPr>
            <a:lvl5pPr lvl="4"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5pPr>
            <a:lvl6pPr lvl="5"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6pPr>
            <a:lvl7pPr lvl="6"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7pPr>
            <a:lvl8pPr lvl="7"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8pPr>
            <a:lvl9pPr lvl="8"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9pPr>
          </a:lstStyle>
          <a:p/>
        </p:txBody>
      </p:sp>
      <p:sp>
        <p:nvSpPr>
          <p:cNvPr id="98" name="Google Shape;98;p10"/>
          <p:cNvSpPr/>
          <p:nvPr/>
        </p:nvSpPr>
        <p:spPr>
          <a:xfrm>
            <a:off x="6724719" y="-48"/>
            <a:ext cx="2419360" cy="1864544"/>
          </a:xfrm>
          <a:custGeom>
            <a:rect b="b" l="l" r="r" t="t"/>
            <a:pathLst>
              <a:path extrusionOk="0" h="58267" w="75605">
                <a:moveTo>
                  <a:pt x="0" y="0"/>
                </a:moveTo>
                <a:lnTo>
                  <a:pt x="484" y="781"/>
                </a:lnTo>
                <a:lnTo>
                  <a:pt x="1340" y="2121"/>
                </a:lnTo>
                <a:lnTo>
                  <a:pt x="2382" y="3646"/>
                </a:lnTo>
                <a:lnTo>
                  <a:pt x="3572" y="5358"/>
                </a:lnTo>
                <a:lnTo>
                  <a:pt x="4949" y="7181"/>
                </a:lnTo>
                <a:lnTo>
                  <a:pt x="6512" y="9190"/>
                </a:lnTo>
                <a:lnTo>
                  <a:pt x="8297" y="11311"/>
                </a:lnTo>
                <a:lnTo>
                  <a:pt x="10269" y="13543"/>
                </a:lnTo>
                <a:lnTo>
                  <a:pt x="11348" y="14697"/>
                </a:lnTo>
                <a:lnTo>
                  <a:pt x="12465" y="15887"/>
                </a:lnTo>
                <a:lnTo>
                  <a:pt x="13767" y="17227"/>
                </a:lnTo>
                <a:lnTo>
                  <a:pt x="15106" y="18566"/>
                </a:lnTo>
                <a:lnTo>
                  <a:pt x="16483" y="19906"/>
                </a:lnTo>
                <a:lnTo>
                  <a:pt x="17897" y="21245"/>
                </a:lnTo>
                <a:lnTo>
                  <a:pt x="19348" y="22585"/>
                </a:lnTo>
                <a:lnTo>
                  <a:pt x="20799" y="23924"/>
                </a:lnTo>
                <a:lnTo>
                  <a:pt x="22325" y="25226"/>
                </a:lnTo>
                <a:lnTo>
                  <a:pt x="23887" y="26529"/>
                </a:lnTo>
                <a:lnTo>
                  <a:pt x="25450" y="27831"/>
                </a:lnTo>
                <a:lnTo>
                  <a:pt x="27050" y="29133"/>
                </a:lnTo>
                <a:lnTo>
                  <a:pt x="28724" y="30435"/>
                </a:lnTo>
                <a:lnTo>
                  <a:pt x="30398" y="31738"/>
                </a:lnTo>
                <a:lnTo>
                  <a:pt x="32110" y="33003"/>
                </a:lnTo>
                <a:lnTo>
                  <a:pt x="33822" y="34268"/>
                </a:lnTo>
                <a:lnTo>
                  <a:pt x="35607" y="35533"/>
                </a:lnTo>
                <a:lnTo>
                  <a:pt x="37393" y="36798"/>
                </a:lnTo>
                <a:lnTo>
                  <a:pt x="39514" y="38212"/>
                </a:lnTo>
                <a:lnTo>
                  <a:pt x="41635" y="39663"/>
                </a:lnTo>
                <a:lnTo>
                  <a:pt x="43830" y="41039"/>
                </a:lnTo>
                <a:lnTo>
                  <a:pt x="46063" y="42453"/>
                </a:lnTo>
                <a:lnTo>
                  <a:pt x="48295" y="43830"/>
                </a:lnTo>
                <a:lnTo>
                  <a:pt x="50602" y="45206"/>
                </a:lnTo>
                <a:lnTo>
                  <a:pt x="52946" y="46583"/>
                </a:lnTo>
                <a:lnTo>
                  <a:pt x="55327" y="47923"/>
                </a:lnTo>
                <a:lnTo>
                  <a:pt x="57746" y="49262"/>
                </a:lnTo>
                <a:lnTo>
                  <a:pt x="60164" y="50601"/>
                </a:lnTo>
                <a:lnTo>
                  <a:pt x="62657" y="51904"/>
                </a:lnTo>
                <a:lnTo>
                  <a:pt x="65187" y="53206"/>
                </a:lnTo>
                <a:lnTo>
                  <a:pt x="67717" y="54471"/>
                </a:lnTo>
                <a:lnTo>
                  <a:pt x="70322" y="55773"/>
                </a:lnTo>
                <a:lnTo>
                  <a:pt x="72963" y="57001"/>
                </a:lnTo>
                <a:lnTo>
                  <a:pt x="75605" y="58266"/>
                </a:lnTo>
                <a:lnTo>
                  <a:pt x="75605" y="57596"/>
                </a:lnTo>
                <a:lnTo>
                  <a:pt x="72963" y="56369"/>
                </a:lnTo>
                <a:lnTo>
                  <a:pt x="70396" y="55103"/>
                </a:lnTo>
                <a:lnTo>
                  <a:pt x="67829" y="53876"/>
                </a:lnTo>
                <a:lnTo>
                  <a:pt x="65299" y="52573"/>
                </a:lnTo>
                <a:lnTo>
                  <a:pt x="62806" y="51308"/>
                </a:lnTo>
                <a:lnTo>
                  <a:pt x="60350" y="50006"/>
                </a:lnTo>
                <a:lnTo>
                  <a:pt x="57894" y="48667"/>
                </a:lnTo>
                <a:lnTo>
                  <a:pt x="55513" y="47364"/>
                </a:lnTo>
                <a:lnTo>
                  <a:pt x="53169" y="46025"/>
                </a:lnTo>
                <a:lnTo>
                  <a:pt x="50862" y="44686"/>
                </a:lnTo>
                <a:lnTo>
                  <a:pt x="48593" y="43309"/>
                </a:lnTo>
                <a:lnTo>
                  <a:pt x="46360" y="41932"/>
                </a:lnTo>
                <a:lnTo>
                  <a:pt x="44128" y="40556"/>
                </a:lnTo>
                <a:lnTo>
                  <a:pt x="41970" y="39142"/>
                </a:lnTo>
                <a:lnTo>
                  <a:pt x="39849" y="37765"/>
                </a:lnTo>
                <a:lnTo>
                  <a:pt x="37765" y="36314"/>
                </a:lnTo>
                <a:lnTo>
                  <a:pt x="35980" y="35086"/>
                </a:lnTo>
                <a:lnTo>
                  <a:pt x="34231" y="33821"/>
                </a:lnTo>
                <a:lnTo>
                  <a:pt x="32482" y="32556"/>
                </a:lnTo>
                <a:lnTo>
                  <a:pt x="30771" y="31291"/>
                </a:lnTo>
                <a:lnTo>
                  <a:pt x="29133" y="29989"/>
                </a:lnTo>
                <a:lnTo>
                  <a:pt x="27459" y="28724"/>
                </a:lnTo>
                <a:lnTo>
                  <a:pt x="25859" y="27422"/>
                </a:lnTo>
                <a:lnTo>
                  <a:pt x="24297" y="26119"/>
                </a:lnTo>
                <a:lnTo>
                  <a:pt x="22771" y="24817"/>
                </a:lnTo>
                <a:lnTo>
                  <a:pt x="21246" y="23515"/>
                </a:lnTo>
                <a:lnTo>
                  <a:pt x="19757" y="22175"/>
                </a:lnTo>
                <a:lnTo>
                  <a:pt x="18343" y="20873"/>
                </a:lnTo>
                <a:lnTo>
                  <a:pt x="16930" y="19534"/>
                </a:lnTo>
                <a:lnTo>
                  <a:pt x="15553" y="18194"/>
                </a:lnTo>
                <a:lnTo>
                  <a:pt x="14213" y="16855"/>
                </a:lnTo>
                <a:lnTo>
                  <a:pt x="12911" y="15515"/>
                </a:lnTo>
                <a:lnTo>
                  <a:pt x="11795" y="14325"/>
                </a:lnTo>
                <a:lnTo>
                  <a:pt x="10753" y="13171"/>
                </a:lnTo>
                <a:lnTo>
                  <a:pt x="8781" y="10976"/>
                </a:lnTo>
                <a:lnTo>
                  <a:pt x="7032" y="8855"/>
                </a:lnTo>
                <a:lnTo>
                  <a:pt x="5470" y="6883"/>
                </a:lnTo>
                <a:lnTo>
                  <a:pt x="4093" y="5060"/>
                </a:lnTo>
                <a:lnTo>
                  <a:pt x="2902" y="3349"/>
                </a:lnTo>
                <a:lnTo>
                  <a:pt x="1861" y="1860"/>
                </a:lnTo>
                <a:lnTo>
                  <a:pt x="1005" y="484"/>
                </a:lnTo>
                <a:lnTo>
                  <a:pt x="7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Nunito Sans"/>
              <a:ea typeface="Nunito Sans"/>
              <a:cs typeface="Nunito Sans"/>
              <a:sym typeface="Nunito Sans"/>
            </a:endParaRPr>
          </a:p>
        </p:txBody>
      </p:sp>
      <p:sp>
        <p:nvSpPr>
          <p:cNvPr id="99" name="Google Shape;99;p10"/>
          <p:cNvSpPr/>
          <p:nvPr/>
        </p:nvSpPr>
        <p:spPr>
          <a:xfrm>
            <a:off x="0" y="3692104"/>
            <a:ext cx="2339584" cy="1451392"/>
          </a:xfrm>
          <a:custGeom>
            <a:rect b="b" l="l" r="r" t="t"/>
            <a:pathLst>
              <a:path extrusionOk="0" h="45356" w="73112">
                <a:moveTo>
                  <a:pt x="63884" y="596"/>
                </a:moveTo>
                <a:lnTo>
                  <a:pt x="64703" y="633"/>
                </a:lnTo>
                <a:lnTo>
                  <a:pt x="65484" y="745"/>
                </a:lnTo>
                <a:lnTo>
                  <a:pt x="66229" y="894"/>
                </a:lnTo>
                <a:lnTo>
                  <a:pt x="66973" y="1154"/>
                </a:lnTo>
                <a:lnTo>
                  <a:pt x="67717" y="1452"/>
                </a:lnTo>
                <a:lnTo>
                  <a:pt x="68387" y="1824"/>
                </a:lnTo>
                <a:lnTo>
                  <a:pt x="69056" y="2233"/>
                </a:lnTo>
                <a:lnTo>
                  <a:pt x="69689" y="2717"/>
                </a:lnTo>
                <a:lnTo>
                  <a:pt x="70135" y="3163"/>
                </a:lnTo>
                <a:lnTo>
                  <a:pt x="70545" y="3610"/>
                </a:lnTo>
                <a:lnTo>
                  <a:pt x="70917" y="4056"/>
                </a:lnTo>
                <a:lnTo>
                  <a:pt x="71251" y="4540"/>
                </a:lnTo>
                <a:lnTo>
                  <a:pt x="71549" y="5061"/>
                </a:lnTo>
                <a:lnTo>
                  <a:pt x="71810" y="5582"/>
                </a:lnTo>
                <a:lnTo>
                  <a:pt x="72033" y="6103"/>
                </a:lnTo>
                <a:lnTo>
                  <a:pt x="72219" y="6661"/>
                </a:lnTo>
                <a:lnTo>
                  <a:pt x="72368" y="7219"/>
                </a:lnTo>
                <a:lnTo>
                  <a:pt x="72442" y="7814"/>
                </a:lnTo>
                <a:lnTo>
                  <a:pt x="72517" y="8372"/>
                </a:lnTo>
                <a:lnTo>
                  <a:pt x="72517" y="8968"/>
                </a:lnTo>
                <a:lnTo>
                  <a:pt x="72479" y="9563"/>
                </a:lnTo>
                <a:lnTo>
                  <a:pt x="72405" y="10158"/>
                </a:lnTo>
                <a:lnTo>
                  <a:pt x="72293" y="10754"/>
                </a:lnTo>
                <a:lnTo>
                  <a:pt x="72144" y="11312"/>
                </a:lnTo>
                <a:lnTo>
                  <a:pt x="71958" y="11870"/>
                </a:lnTo>
                <a:lnTo>
                  <a:pt x="71735" y="12428"/>
                </a:lnTo>
                <a:lnTo>
                  <a:pt x="71438" y="12949"/>
                </a:lnTo>
                <a:lnTo>
                  <a:pt x="71140" y="13470"/>
                </a:lnTo>
                <a:lnTo>
                  <a:pt x="70842" y="13991"/>
                </a:lnTo>
                <a:lnTo>
                  <a:pt x="70470" y="14474"/>
                </a:lnTo>
                <a:lnTo>
                  <a:pt x="70061" y="14958"/>
                </a:lnTo>
                <a:lnTo>
                  <a:pt x="69652" y="15442"/>
                </a:lnTo>
                <a:lnTo>
                  <a:pt x="69168" y="15888"/>
                </a:lnTo>
                <a:lnTo>
                  <a:pt x="68684" y="16335"/>
                </a:lnTo>
                <a:lnTo>
                  <a:pt x="68163" y="16781"/>
                </a:lnTo>
                <a:lnTo>
                  <a:pt x="67605" y="17190"/>
                </a:lnTo>
                <a:lnTo>
                  <a:pt x="67010" y="17600"/>
                </a:lnTo>
                <a:lnTo>
                  <a:pt x="66415" y="17972"/>
                </a:lnTo>
                <a:lnTo>
                  <a:pt x="65745" y="18381"/>
                </a:lnTo>
                <a:lnTo>
                  <a:pt x="65075" y="18716"/>
                </a:lnTo>
                <a:lnTo>
                  <a:pt x="64368" y="19088"/>
                </a:lnTo>
                <a:lnTo>
                  <a:pt x="63624" y="19423"/>
                </a:lnTo>
                <a:lnTo>
                  <a:pt x="62880" y="19758"/>
                </a:lnTo>
                <a:lnTo>
                  <a:pt x="62061" y="20055"/>
                </a:lnTo>
                <a:lnTo>
                  <a:pt x="61243" y="20353"/>
                </a:lnTo>
                <a:lnTo>
                  <a:pt x="60424" y="20651"/>
                </a:lnTo>
                <a:lnTo>
                  <a:pt x="58638" y="21171"/>
                </a:lnTo>
                <a:lnTo>
                  <a:pt x="56741" y="21618"/>
                </a:lnTo>
                <a:lnTo>
                  <a:pt x="54769" y="21990"/>
                </a:lnTo>
                <a:lnTo>
                  <a:pt x="52685" y="22325"/>
                </a:lnTo>
                <a:lnTo>
                  <a:pt x="50490" y="22585"/>
                </a:lnTo>
                <a:lnTo>
                  <a:pt x="48295" y="22809"/>
                </a:lnTo>
                <a:lnTo>
                  <a:pt x="46137" y="22957"/>
                </a:lnTo>
                <a:lnTo>
                  <a:pt x="46137" y="21692"/>
                </a:lnTo>
                <a:lnTo>
                  <a:pt x="46174" y="20465"/>
                </a:lnTo>
                <a:lnTo>
                  <a:pt x="46286" y="19200"/>
                </a:lnTo>
                <a:lnTo>
                  <a:pt x="46472" y="17972"/>
                </a:lnTo>
                <a:lnTo>
                  <a:pt x="46732" y="16632"/>
                </a:lnTo>
                <a:lnTo>
                  <a:pt x="47104" y="15367"/>
                </a:lnTo>
                <a:lnTo>
                  <a:pt x="47513" y="14139"/>
                </a:lnTo>
                <a:lnTo>
                  <a:pt x="47997" y="12912"/>
                </a:lnTo>
                <a:lnTo>
                  <a:pt x="48592" y="11758"/>
                </a:lnTo>
                <a:lnTo>
                  <a:pt x="49225" y="10605"/>
                </a:lnTo>
                <a:lnTo>
                  <a:pt x="49895" y="9526"/>
                </a:lnTo>
                <a:lnTo>
                  <a:pt x="50676" y="8447"/>
                </a:lnTo>
                <a:lnTo>
                  <a:pt x="51495" y="7442"/>
                </a:lnTo>
                <a:lnTo>
                  <a:pt x="52388" y="6475"/>
                </a:lnTo>
                <a:lnTo>
                  <a:pt x="53355" y="5582"/>
                </a:lnTo>
                <a:lnTo>
                  <a:pt x="54359" y="4726"/>
                </a:lnTo>
                <a:lnTo>
                  <a:pt x="55438" y="3907"/>
                </a:lnTo>
                <a:lnTo>
                  <a:pt x="56555" y="3163"/>
                </a:lnTo>
                <a:lnTo>
                  <a:pt x="57708" y="2456"/>
                </a:lnTo>
                <a:lnTo>
                  <a:pt x="58936" y="1824"/>
                </a:lnTo>
                <a:lnTo>
                  <a:pt x="59568" y="1526"/>
                </a:lnTo>
                <a:lnTo>
                  <a:pt x="60201" y="1303"/>
                </a:lnTo>
                <a:lnTo>
                  <a:pt x="60796" y="1080"/>
                </a:lnTo>
                <a:lnTo>
                  <a:pt x="61429" y="894"/>
                </a:lnTo>
                <a:lnTo>
                  <a:pt x="62061" y="782"/>
                </a:lnTo>
                <a:lnTo>
                  <a:pt x="62657" y="670"/>
                </a:lnTo>
                <a:lnTo>
                  <a:pt x="63289" y="633"/>
                </a:lnTo>
                <a:lnTo>
                  <a:pt x="63884" y="596"/>
                </a:lnTo>
                <a:close/>
                <a:moveTo>
                  <a:pt x="64033" y="1"/>
                </a:moveTo>
                <a:lnTo>
                  <a:pt x="63289" y="38"/>
                </a:lnTo>
                <a:lnTo>
                  <a:pt x="62545" y="112"/>
                </a:lnTo>
                <a:lnTo>
                  <a:pt x="61764" y="224"/>
                </a:lnTo>
                <a:lnTo>
                  <a:pt x="60982" y="410"/>
                </a:lnTo>
                <a:lnTo>
                  <a:pt x="60238" y="633"/>
                </a:lnTo>
                <a:lnTo>
                  <a:pt x="59457" y="931"/>
                </a:lnTo>
                <a:lnTo>
                  <a:pt x="58675" y="1266"/>
                </a:lnTo>
                <a:lnTo>
                  <a:pt x="57410" y="1936"/>
                </a:lnTo>
                <a:lnTo>
                  <a:pt x="56220" y="2642"/>
                </a:lnTo>
                <a:lnTo>
                  <a:pt x="55066" y="3424"/>
                </a:lnTo>
                <a:lnTo>
                  <a:pt x="53987" y="4242"/>
                </a:lnTo>
                <a:lnTo>
                  <a:pt x="52946" y="5135"/>
                </a:lnTo>
                <a:lnTo>
                  <a:pt x="51978" y="6065"/>
                </a:lnTo>
                <a:lnTo>
                  <a:pt x="51048" y="7070"/>
                </a:lnTo>
                <a:lnTo>
                  <a:pt x="50192" y="8112"/>
                </a:lnTo>
                <a:lnTo>
                  <a:pt x="49411" y="9191"/>
                </a:lnTo>
                <a:lnTo>
                  <a:pt x="48704" y="10307"/>
                </a:lnTo>
                <a:lnTo>
                  <a:pt x="48034" y="11460"/>
                </a:lnTo>
                <a:lnTo>
                  <a:pt x="47476" y="12688"/>
                </a:lnTo>
                <a:lnTo>
                  <a:pt x="46955" y="13916"/>
                </a:lnTo>
                <a:lnTo>
                  <a:pt x="46509" y="15218"/>
                </a:lnTo>
                <a:lnTo>
                  <a:pt x="46174" y="16521"/>
                </a:lnTo>
                <a:lnTo>
                  <a:pt x="45876" y="17860"/>
                </a:lnTo>
                <a:lnTo>
                  <a:pt x="45690" y="19125"/>
                </a:lnTo>
                <a:lnTo>
                  <a:pt x="45579" y="20427"/>
                </a:lnTo>
                <a:lnTo>
                  <a:pt x="45541" y="21692"/>
                </a:lnTo>
                <a:lnTo>
                  <a:pt x="45579" y="22995"/>
                </a:lnTo>
                <a:lnTo>
                  <a:pt x="42788" y="23106"/>
                </a:lnTo>
                <a:lnTo>
                  <a:pt x="40072" y="23181"/>
                </a:lnTo>
                <a:lnTo>
                  <a:pt x="37467" y="23143"/>
                </a:lnTo>
                <a:lnTo>
                  <a:pt x="34937" y="23069"/>
                </a:lnTo>
                <a:lnTo>
                  <a:pt x="32519" y="22920"/>
                </a:lnTo>
                <a:lnTo>
                  <a:pt x="30175" y="22734"/>
                </a:lnTo>
                <a:lnTo>
                  <a:pt x="27905" y="22474"/>
                </a:lnTo>
                <a:lnTo>
                  <a:pt x="25747" y="22176"/>
                </a:lnTo>
                <a:lnTo>
                  <a:pt x="23664" y="21841"/>
                </a:lnTo>
                <a:lnTo>
                  <a:pt x="21692" y="21506"/>
                </a:lnTo>
                <a:lnTo>
                  <a:pt x="19794" y="21097"/>
                </a:lnTo>
                <a:lnTo>
                  <a:pt x="18008" y="20688"/>
                </a:lnTo>
                <a:lnTo>
                  <a:pt x="16297" y="20279"/>
                </a:lnTo>
                <a:lnTo>
                  <a:pt x="14697" y="19832"/>
                </a:lnTo>
                <a:lnTo>
                  <a:pt x="13171" y="19386"/>
                </a:lnTo>
                <a:lnTo>
                  <a:pt x="11757" y="18902"/>
                </a:lnTo>
                <a:lnTo>
                  <a:pt x="9711" y="18195"/>
                </a:lnTo>
                <a:lnTo>
                  <a:pt x="7776" y="17451"/>
                </a:lnTo>
                <a:lnTo>
                  <a:pt x="6028" y="16744"/>
                </a:lnTo>
                <a:lnTo>
                  <a:pt x="4465" y="16037"/>
                </a:lnTo>
                <a:lnTo>
                  <a:pt x="3088" y="15330"/>
                </a:lnTo>
                <a:lnTo>
                  <a:pt x="1898" y="14697"/>
                </a:lnTo>
                <a:lnTo>
                  <a:pt x="856" y="14139"/>
                </a:lnTo>
                <a:lnTo>
                  <a:pt x="0" y="13656"/>
                </a:lnTo>
                <a:lnTo>
                  <a:pt x="0" y="14325"/>
                </a:lnTo>
                <a:lnTo>
                  <a:pt x="893" y="14846"/>
                </a:lnTo>
                <a:lnTo>
                  <a:pt x="1935" y="15404"/>
                </a:lnTo>
                <a:lnTo>
                  <a:pt x="3125" y="16037"/>
                </a:lnTo>
                <a:lnTo>
                  <a:pt x="4502" y="16707"/>
                </a:lnTo>
                <a:lnTo>
                  <a:pt x="6028" y="17376"/>
                </a:lnTo>
                <a:lnTo>
                  <a:pt x="7739" y="18083"/>
                </a:lnTo>
                <a:lnTo>
                  <a:pt x="9562" y="18790"/>
                </a:lnTo>
                <a:lnTo>
                  <a:pt x="11571" y="19460"/>
                </a:lnTo>
                <a:lnTo>
                  <a:pt x="12985" y="19944"/>
                </a:lnTo>
                <a:lnTo>
                  <a:pt x="14511" y="20390"/>
                </a:lnTo>
                <a:lnTo>
                  <a:pt x="16111" y="20837"/>
                </a:lnTo>
                <a:lnTo>
                  <a:pt x="17822" y="21246"/>
                </a:lnTo>
                <a:lnTo>
                  <a:pt x="19645" y="21692"/>
                </a:lnTo>
                <a:lnTo>
                  <a:pt x="21543" y="22064"/>
                </a:lnTo>
                <a:lnTo>
                  <a:pt x="23552" y="22437"/>
                </a:lnTo>
                <a:lnTo>
                  <a:pt x="25636" y="22771"/>
                </a:lnTo>
                <a:lnTo>
                  <a:pt x="27831" y="23069"/>
                </a:lnTo>
                <a:lnTo>
                  <a:pt x="30100" y="23292"/>
                </a:lnTo>
                <a:lnTo>
                  <a:pt x="32445" y="23516"/>
                </a:lnTo>
                <a:lnTo>
                  <a:pt x="34900" y="23664"/>
                </a:lnTo>
                <a:lnTo>
                  <a:pt x="37467" y="23739"/>
                </a:lnTo>
                <a:lnTo>
                  <a:pt x="40072" y="23776"/>
                </a:lnTo>
                <a:lnTo>
                  <a:pt x="42788" y="23702"/>
                </a:lnTo>
                <a:lnTo>
                  <a:pt x="45616" y="23590"/>
                </a:lnTo>
                <a:lnTo>
                  <a:pt x="45727" y="24706"/>
                </a:lnTo>
                <a:lnTo>
                  <a:pt x="45876" y="25822"/>
                </a:lnTo>
                <a:lnTo>
                  <a:pt x="46100" y="26901"/>
                </a:lnTo>
                <a:lnTo>
                  <a:pt x="46397" y="27980"/>
                </a:lnTo>
                <a:lnTo>
                  <a:pt x="46806" y="29245"/>
                </a:lnTo>
                <a:lnTo>
                  <a:pt x="47290" y="30473"/>
                </a:lnTo>
                <a:lnTo>
                  <a:pt x="47848" y="31664"/>
                </a:lnTo>
                <a:lnTo>
                  <a:pt x="48444" y="32817"/>
                </a:lnTo>
                <a:lnTo>
                  <a:pt x="49150" y="33933"/>
                </a:lnTo>
                <a:lnTo>
                  <a:pt x="49895" y="35012"/>
                </a:lnTo>
                <a:lnTo>
                  <a:pt x="50713" y="36054"/>
                </a:lnTo>
                <a:lnTo>
                  <a:pt x="51643" y="37059"/>
                </a:lnTo>
                <a:lnTo>
                  <a:pt x="52499" y="37877"/>
                </a:lnTo>
                <a:lnTo>
                  <a:pt x="53504" y="38808"/>
                </a:lnTo>
                <a:lnTo>
                  <a:pt x="54769" y="39775"/>
                </a:lnTo>
                <a:lnTo>
                  <a:pt x="56183" y="40780"/>
                </a:lnTo>
                <a:lnTo>
                  <a:pt x="57001" y="41338"/>
                </a:lnTo>
                <a:lnTo>
                  <a:pt x="57894" y="41859"/>
                </a:lnTo>
                <a:lnTo>
                  <a:pt x="58824" y="42417"/>
                </a:lnTo>
                <a:lnTo>
                  <a:pt x="59792" y="43012"/>
                </a:lnTo>
                <a:lnTo>
                  <a:pt x="60871" y="43570"/>
                </a:lnTo>
                <a:lnTo>
                  <a:pt x="61987" y="44165"/>
                </a:lnTo>
                <a:lnTo>
                  <a:pt x="63215" y="44761"/>
                </a:lnTo>
                <a:lnTo>
                  <a:pt x="64480" y="45356"/>
                </a:lnTo>
                <a:lnTo>
                  <a:pt x="65931" y="45356"/>
                </a:lnTo>
                <a:lnTo>
                  <a:pt x="63922" y="44463"/>
                </a:lnTo>
                <a:lnTo>
                  <a:pt x="61987" y="43496"/>
                </a:lnTo>
                <a:lnTo>
                  <a:pt x="60052" y="42454"/>
                </a:lnTo>
                <a:lnTo>
                  <a:pt x="58229" y="41412"/>
                </a:lnTo>
                <a:lnTo>
                  <a:pt x="57336" y="40854"/>
                </a:lnTo>
                <a:lnTo>
                  <a:pt x="56480" y="40259"/>
                </a:lnTo>
                <a:lnTo>
                  <a:pt x="55662" y="39701"/>
                </a:lnTo>
                <a:lnTo>
                  <a:pt x="54843" y="39105"/>
                </a:lnTo>
                <a:lnTo>
                  <a:pt x="54099" y="38510"/>
                </a:lnTo>
                <a:lnTo>
                  <a:pt x="53392" y="37877"/>
                </a:lnTo>
                <a:lnTo>
                  <a:pt x="52685" y="37282"/>
                </a:lnTo>
                <a:lnTo>
                  <a:pt x="52053" y="36612"/>
                </a:lnTo>
                <a:lnTo>
                  <a:pt x="51197" y="35682"/>
                </a:lnTo>
                <a:lnTo>
                  <a:pt x="50378" y="34640"/>
                </a:lnTo>
                <a:lnTo>
                  <a:pt x="49634" y="33599"/>
                </a:lnTo>
                <a:lnTo>
                  <a:pt x="48964" y="32520"/>
                </a:lnTo>
                <a:lnTo>
                  <a:pt x="48369" y="31403"/>
                </a:lnTo>
                <a:lnTo>
                  <a:pt x="47848" y="30250"/>
                </a:lnTo>
                <a:lnTo>
                  <a:pt x="47365" y="29059"/>
                </a:lnTo>
                <a:lnTo>
                  <a:pt x="46955" y="27832"/>
                </a:lnTo>
                <a:lnTo>
                  <a:pt x="46695" y="26753"/>
                </a:lnTo>
                <a:lnTo>
                  <a:pt x="46472" y="25711"/>
                </a:lnTo>
                <a:lnTo>
                  <a:pt x="46323" y="24632"/>
                </a:lnTo>
                <a:lnTo>
                  <a:pt x="46211" y="23553"/>
                </a:lnTo>
                <a:lnTo>
                  <a:pt x="48369" y="23404"/>
                </a:lnTo>
                <a:lnTo>
                  <a:pt x="50564" y="23181"/>
                </a:lnTo>
                <a:lnTo>
                  <a:pt x="51792" y="23069"/>
                </a:lnTo>
                <a:lnTo>
                  <a:pt x="52946" y="22883"/>
                </a:lnTo>
                <a:lnTo>
                  <a:pt x="54099" y="22734"/>
                </a:lnTo>
                <a:lnTo>
                  <a:pt x="55252" y="22548"/>
                </a:lnTo>
                <a:lnTo>
                  <a:pt x="56331" y="22325"/>
                </a:lnTo>
                <a:lnTo>
                  <a:pt x="57410" y="22102"/>
                </a:lnTo>
                <a:lnTo>
                  <a:pt x="58415" y="21841"/>
                </a:lnTo>
                <a:lnTo>
                  <a:pt x="59420" y="21581"/>
                </a:lnTo>
                <a:lnTo>
                  <a:pt x="60387" y="21283"/>
                </a:lnTo>
                <a:lnTo>
                  <a:pt x="61354" y="20985"/>
                </a:lnTo>
                <a:lnTo>
                  <a:pt x="62247" y="20651"/>
                </a:lnTo>
                <a:lnTo>
                  <a:pt x="63103" y="20316"/>
                </a:lnTo>
                <a:lnTo>
                  <a:pt x="63959" y="19944"/>
                </a:lnTo>
                <a:lnTo>
                  <a:pt x="64777" y="19572"/>
                </a:lnTo>
                <a:lnTo>
                  <a:pt x="65559" y="19162"/>
                </a:lnTo>
                <a:lnTo>
                  <a:pt x="66303" y="18753"/>
                </a:lnTo>
                <a:lnTo>
                  <a:pt x="66898" y="18381"/>
                </a:lnTo>
                <a:lnTo>
                  <a:pt x="67494" y="17972"/>
                </a:lnTo>
                <a:lnTo>
                  <a:pt x="68052" y="17600"/>
                </a:lnTo>
                <a:lnTo>
                  <a:pt x="68573" y="17190"/>
                </a:lnTo>
                <a:lnTo>
                  <a:pt x="69093" y="16744"/>
                </a:lnTo>
                <a:lnTo>
                  <a:pt x="69540" y="16335"/>
                </a:lnTo>
                <a:lnTo>
                  <a:pt x="69986" y="15888"/>
                </a:lnTo>
                <a:lnTo>
                  <a:pt x="70433" y="15442"/>
                </a:lnTo>
                <a:lnTo>
                  <a:pt x="70805" y="14958"/>
                </a:lnTo>
                <a:lnTo>
                  <a:pt x="71177" y="14511"/>
                </a:lnTo>
                <a:lnTo>
                  <a:pt x="71512" y="14028"/>
                </a:lnTo>
                <a:lnTo>
                  <a:pt x="71810" y="13544"/>
                </a:lnTo>
                <a:lnTo>
                  <a:pt x="72070" y="13023"/>
                </a:lnTo>
                <a:lnTo>
                  <a:pt x="72330" y="12539"/>
                </a:lnTo>
                <a:lnTo>
                  <a:pt x="72517" y="12019"/>
                </a:lnTo>
                <a:lnTo>
                  <a:pt x="72703" y="11498"/>
                </a:lnTo>
                <a:lnTo>
                  <a:pt x="72889" y="10865"/>
                </a:lnTo>
                <a:lnTo>
                  <a:pt x="73000" y="10233"/>
                </a:lnTo>
                <a:lnTo>
                  <a:pt x="73075" y="9600"/>
                </a:lnTo>
                <a:lnTo>
                  <a:pt x="73112" y="8968"/>
                </a:lnTo>
                <a:lnTo>
                  <a:pt x="73112" y="8335"/>
                </a:lnTo>
                <a:lnTo>
                  <a:pt x="73037" y="7703"/>
                </a:lnTo>
                <a:lnTo>
                  <a:pt x="72926" y="7107"/>
                </a:lnTo>
                <a:lnTo>
                  <a:pt x="72814" y="6512"/>
                </a:lnTo>
                <a:lnTo>
                  <a:pt x="72591" y="5917"/>
                </a:lnTo>
                <a:lnTo>
                  <a:pt x="72368" y="5321"/>
                </a:lnTo>
                <a:lnTo>
                  <a:pt x="72107" y="4763"/>
                </a:lnTo>
                <a:lnTo>
                  <a:pt x="71772" y="4242"/>
                </a:lnTo>
                <a:lnTo>
                  <a:pt x="71400" y="3721"/>
                </a:lnTo>
                <a:lnTo>
                  <a:pt x="70991" y="3201"/>
                </a:lnTo>
                <a:lnTo>
                  <a:pt x="70545" y="2717"/>
                </a:lnTo>
                <a:lnTo>
                  <a:pt x="70061" y="2270"/>
                </a:lnTo>
                <a:lnTo>
                  <a:pt x="69503" y="1824"/>
                </a:lnTo>
                <a:lnTo>
                  <a:pt x="68870" y="1415"/>
                </a:lnTo>
                <a:lnTo>
                  <a:pt x="68238" y="1043"/>
                </a:lnTo>
                <a:lnTo>
                  <a:pt x="67605" y="745"/>
                </a:lnTo>
                <a:lnTo>
                  <a:pt x="66898" y="484"/>
                </a:lnTo>
                <a:lnTo>
                  <a:pt x="66229" y="298"/>
                </a:lnTo>
                <a:lnTo>
                  <a:pt x="65522" y="150"/>
                </a:lnTo>
                <a:lnTo>
                  <a:pt x="64777" y="38"/>
                </a:lnTo>
                <a:lnTo>
                  <a:pt x="640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Nunito Sans"/>
              <a:ea typeface="Nunito Sans"/>
              <a:cs typeface="Nunito Sans"/>
              <a:sym typeface="Nunito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2.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28600" y="1833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a:lnSpc>
                <a:spcPct val="115000"/>
              </a:lnSpc>
              <a:spcBef>
                <a:spcPts val="800"/>
              </a:spcBef>
              <a:spcAft>
                <a:spcPts val="80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7" name="Google Shape;7;p1"/>
          <p:cNvSpPr txBox="1"/>
          <p:nvPr>
            <p:ph type="title"/>
          </p:nvPr>
        </p:nvSpPr>
        <p:spPr>
          <a:xfrm>
            <a:off x="228600" y="256925"/>
            <a:ext cx="5707200" cy="587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None/>
              <a:defRPr b="1" sz="2800">
                <a:solidFill>
                  <a:schemeClr val="dk1"/>
                </a:solidFill>
                <a:latin typeface="Poppins"/>
                <a:ea typeface="Poppins"/>
                <a:cs typeface="Poppins"/>
                <a:sym typeface="Poppins"/>
              </a:defRPr>
            </a:lvl1pPr>
            <a:lvl2pPr lvl="1">
              <a:spcBef>
                <a:spcPts val="0"/>
              </a:spcBef>
              <a:spcAft>
                <a:spcPts val="0"/>
              </a:spcAft>
              <a:buNone/>
              <a:defRPr sz="2800">
                <a:solidFill>
                  <a:schemeClr val="dk1"/>
                </a:solidFill>
                <a:latin typeface="Poppins SemiBold"/>
                <a:ea typeface="Poppins SemiBold"/>
                <a:cs typeface="Poppins SemiBold"/>
                <a:sym typeface="Poppins SemiBold"/>
              </a:defRPr>
            </a:lvl2pPr>
            <a:lvl3pPr lvl="2">
              <a:spcBef>
                <a:spcPts val="0"/>
              </a:spcBef>
              <a:spcAft>
                <a:spcPts val="0"/>
              </a:spcAft>
              <a:buNone/>
              <a:defRPr sz="2800">
                <a:solidFill>
                  <a:schemeClr val="dk1"/>
                </a:solidFill>
                <a:latin typeface="Poppins SemiBold"/>
                <a:ea typeface="Poppins SemiBold"/>
                <a:cs typeface="Poppins SemiBold"/>
                <a:sym typeface="Poppins SemiBold"/>
              </a:defRPr>
            </a:lvl3pPr>
            <a:lvl4pPr lvl="3">
              <a:spcBef>
                <a:spcPts val="0"/>
              </a:spcBef>
              <a:spcAft>
                <a:spcPts val="0"/>
              </a:spcAft>
              <a:buNone/>
              <a:defRPr sz="2800">
                <a:solidFill>
                  <a:schemeClr val="dk1"/>
                </a:solidFill>
                <a:latin typeface="Poppins SemiBold"/>
                <a:ea typeface="Poppins SemiBold"/>
                <a:cs typeface="Poppins SemiBold"/>
                <a:sym typeface="Poppins SemiBold"/>
              </a:defRPr>
            </a:lvl4pPr>
            <a:lvl5pPr lvl="4">
              <a:spcBef>
                <a:spcPts val="0"/>
              </a:spcBef>
              <a:spcAft>
                <a:spcPts val="0"/>
              </a:spcAft>
              <a:buNone/>
              <a:defRPr sz="2800">
                <a:solidFill>
                  <a:schemeClr val="dk1"/>
                </a:solidFill>
                <a:latin typeface="Poppins SemiBold"/>
                <a:ea typeface="Poppins SemiBold"/>
                <a:cs typeface="Poppins SemiBold"/>
                <a:sym typeface="Poppins SemiBold"/>
              </a:defRPr>
            </a:lvl5pPr>
            <a:lvl6pPr lvl="5">
              <a:spcBef>
                <a:spcPts val="0"/>
              </a:spcBef>
              <a:spcAft>
                <a:spcPts val="0"/>
              </a:spcAft>
              <a:buNone/>
              <a:defRPr sz="2800">
                <a:solidFill>
                  <a:schemeClr val="dk1"/>
                </a:solidFill>
                <a:latin typeface="Poppins SemiBold"/>
                <a:ea typeface="Poppins SemiBold"/>
                <a:cs typeface="Poppins SemiBold"/>
                <a:sym typeface="Poppins SemiBold"/>
              </a:defRPr>
            </a:lvl6pPr>
            <a:lvl7pPr lvl="6">
              <a:spcBef>
                <a:spcPts val="0"/>
              </a:spcBef>
              <a:spcAft>
                <a:spcPts val="0"/>
              </a:spcAft>
              <a:buNone/>
              <a:defRPr sz="2800">
                <a:solidFill>
                  <a:schemeClr val="dk1"/>
                </a:solidFill>
                <a:latin typeface="Poppins SemiBold"/>
                <a:ea typeface="Poppins SemiBold"/>
                <a:cs typeface="Poppins SemiBold"/>
                <a:sym typeface="Poppins SemiBold"/>
              </a:defRPr>
            </a:lvl7pPr>
            <a:lvl8pPr lvl="7">
              <a:spcBef>
                <a:spcPts val="0"/>
              </a:spcBef>
              <a:spcAft>
                <a:spcPts val="0"/>
              </a:spcAft>
              <a:buNone/>
              <a:defRPr sz="2800">
                <a:solidFill>
                  <a:schemeClr val="dk1"/>
                </a:solidFill>
                <a:latin typeface="Poppins SemiBold"/>
                <a:ea typeface="Poppins SemiBold"/>
                <a:cs typeface="Poppins SemiBold"/>
                <a:sym typeface="Poppins SemiBold"/>
              </a:defRPr>
            </a:lvl8pPr>
            <a:lvl9pPr lvl="8">
              <a:spcBef>
                <a:spcPts val="0"/>
              </a:spcBef>
              <a:spcAft>
                <a:spcPts val="0"/>
              </a:spcAft>
              <a:buNone/>
              <a:defRPr sz="2800">
                <a:solidFill>
                  <a:schemeClr val="dk1"/>
                </a:solidFill>
                <a:latin typeface="Poppins SemiBold"/>
                <a:ea typeface="Poppins SemiBold"/>
                <a:cs typeface="Poppins SemiBold"/>
                <a:sym typeface="Poppins SemiBold"/>
              </a:defRPr>
            </a:lvl9pPr>
          </a:lstStyle>
          <a:p/>
        </p:txBody>
      </p:sp>
      <p:sp>
        <p:nvSpPr>
          <p:cNvPr id="8" name="Google Shape;8;p1"/>
          <p:cNvSpPr txBox="1"/>
          <p:nvPr>
            <p:ph idx="2" type="body"/>
          </p:nvPr>
        </p:nvSpPr>
        <p:spPr>
          <a:xfrm>
            <a:off x="4392125" y="1843600"/>
            <a:ext cx="3919500" cy="27732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rive.google.com/file/d/1cK339veakWa_dYwZ6FnH57GwyZJJ85q4/view?usp=shari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 Id="rId3" Type="http://schemas.openxmlformats.org/officeDocument/2006/relationships/hyperlink" Target="https://drive.google.com/file/d/1cK339veakWa_dYwZ6FnH57GwyZJJ85q4/view?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5"/>
          <p:cNvSpPr txBox="1"/>
          <p:nvPr>
            <p:ph type="title"/>
          </p:nvPr>
        </p:nvSpPr>
        <p:spPr>
          <a:xfrm>
            <a:off x="1230150" y="1708502"/>
            <a:ext cx="6683700" cy="17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Logistics Optimization for Delivery Routes – Amazon</a:t>
            </a:r>
            <a:endParaRPr sz="3600"/>
          </a:p>
          <a:p>
            <a:pPr indent="0" lvl="0" marL="0" rtl="0" algn="ctr">
              <a:spcBef>
                <a:spcPts val="0"/>
              </a:spcBef>
              <a:spcAft>
                <a:spcPts val="0"/>
              </a:spcAft>
              <a:buNone/>
            </a:pPr>
            <a:r>
              <a:rPr lang="en" sz="1800"/>
              <a:t>SQL PROJECT</a:t>
            </a:r>
            <a:endParaRPr sz="1800"/>
          </a:p>
        </p:txBody>
      </p:sp>
      <p:sp>
        <p:nvSpPr>
          <p:cNvPr id="427" name="Google Shape;427;p45"/>
          <p:cNvSpPr/>
          <p:nvPr/>
        </p:nvSpPr>
        <p:spPr>
          <a:xfrm rot="-395291">
            <a:off x="3157226" y="3038952"/>
            <a:ext cx="3041752" cy="281119"/>
          </a:xfrm>
          <a:custGeom>
            <a:rect b="b" l="l" r="r" t="t"/>
            <a:pathLst>
              <a:path extrusionOk="0" h="17616" w="182716">
                <a:moveTo>
                  <a:pt x="0" y="0"/>
                </a:moveTo>
                <a:cubicBezTo>
                  <a:pt x="61188" y="0"/>
                  <a:pt x="122876" y="4843"/>
                  <a:pt x="182716" y="17616"/>
                </a:cubicBezTo>
              </a:path>
            </a:pathLst>
          </a:custGeom>
          <a:noFill/>
          <a:ln cap="flat" cmpd="sng" w="19050">
            <a:solidFill>
              <a:schemeClr val="lt2"/>
            </a:solidFill>
            <a:prstDash val="solid"/>
            <a:round/>
            <a:headEnd len="med" w="med" type="none"/>
            <a:tailEnd len="med" w="med" type="none"/>
          </a:ln>
        </p:spPr>
      </p:sp>
      <p:sp>
        <p:nvSpPr>
          <p:cNvPr id="428" name="Google Shape;428;p45"/>
          <p:cNvSpPr/>
          <p:nvPr/>
        </p:nvSpPr>
        <p:spPr>
          <a:xfrm rot="-509448">
            <a:off x="4323271" y="3162018"/>
            <a:ext cx="1877891" cy="123212"/>
          </a:xfrm>
          <a:custGeom>
            <a:rect b="b" l="l" r="r" t="t"/>
            <a:pathLst>
              <a:path extrusionOk="0" h="17616" w="182716">
                <a:moveTo>
                  <a:pt x="0" y="0"/>
                </a:moveTo>
                <a:cubicBezTo>
                  <a:pt x="61188" y="0"/>
                  <a:pt x="122876" y="4843"/>
                  <a:pt x="182716" y="17616"/>
                </a:cubicBezTo>
              </a:path>
            </a:pathLst>
          </a:custGeom>
          <a:noFill/>
          <a:ln cap="flat" cmpd="sng" w="19050">
            <a:solidFill>
              <a:schemeClr val="lt2"/>
            </a:solidFill>
            <a:prstDash val="solid"/>
            <a:round/>
            <a:headEnd len="med" w="med" type="none"/>
            <a:tailEnd len="med" w="med" type="none"/>
          </a:ln>
        </p:spPr>
      </p:sp>
      <p:sp>
        <p:nvSpPr>
          <p:cNvPr id="429" name="Google Shape;429;p45"/>
          <p:cNvSpPr txBox="1"/>
          <p:nvPr/>
        </p:nvSpPr>
        <p:spPr>
          <a:xfrm>
            <a:off x="3607800" y="4683725"/>
            <a:ext cx="1928400" cy="4083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uFill>
                  <a:noFill/>
                </a:uFill>
                <a:latin typeface="Nunito Sans"/>
                <a:ea typeface="Nunito Sans"/>
                <a:cs typeface="Nunito Sans"/>
                <a:sym typeface="Nunito Sans"/>
                <a:hlinkClick r:id="rId3">
                  <a:extLst>
                    <a:ext uri="{A12FA001-AC4F-418D-AE19-62706E023703}">
                      <ahyp:hlinkClr val="tx"/>
                    </a:ext>
                  </a:extLst>
                </a:hlinkClick>
              </a:rPr>
              <a:t>PPT Presentation Video</a:t>
            </a:r>
            <a:endParaRPr sz="1200">
              <a:solidFill>
                <a:schemeClr val="dk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4"/>
          <p:cNvSpPr txBox="1"/>
          <p:nvPr/>
        </p:nvSpPr>
        <p:spPr>
          <a:xfrm>
            <a:off x="204150" y="559225"/>
            <a:ext cx="66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2: </a:t>
            </a:r>
            <a:r>
              <a:rPr lang="en">
                <a:solidFill>
                  <a:schemeClr val="dk1"/>
                </a:solidFill>
                <a:latin typeface="Times New Roman"/>
                <a:ea typeface="Times New Roman"/>
                <a:cs typeface="Times New Roman"/>
                <a:sym typeface="Times New Roman"/>
              </a:rPr>
              <a:t>Find Top 10 delayed routes based on average delay days.</a:t>
            </a:r>
            <a:endParaRPr>
              <a:solidFill>
                <a:schemeClr val="dk1"/>
              </a:solidFill>
              <a:latin typeface="Times New Roman"/>
              <a:ea typeface="Times New Roman"/>
              <a:cs typeface="Times New Roman"/>
              <a:sym typeface="Times New Roman"/>
            </a:endParaRPr>
          </a:p>
        </p:txBody>
      </p:sp>
      <p:sp>
        <p:nvSpPr>
          <p:cNvPr id="545" name="Google Shape;545;p54"/>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2: Delivery Delay Analysis</a:t>
            </a:r>
            <a:endParaRPr sz="1800"/>
          </a:p>
        </p:txBody>
      </p:sp>
      <p:sp>
        <p:nvSpPr>
          <p:cNvPr id="546" name="Google Shape;546;p54"/>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pic>
        <p:nvPicPr>
          <p:cNvPr id="547" name="Google Shape;547;p54"/>
          <p:cNvPicPr preferRelativeResize="0"/>
          <p:nvPr/>
        </p:nvPicPr>
        <p:blipFill rotWithShape="1">
          <a:blip r:embed="rId3">
            <a:alphaModFix/>
          </a:blip>
          <a:srcRect b="0" l="1999" r="0" t="0"/>
          <a:stretch/>
        </p:blipFill>
        <p:spPr>
          <a:xfrm>
            <a:off x="1978000" y="910775"/>
            <a:ext cx="4176675" cy="1781450"/>
          </a:xfrm>
          <a:prstGeom prst="rect">
            <a:avLst/>
          </a:prstGeom>
          <a:noFill/>
          <a:ln>
            <a:noFill/>
          </a:ln>
        </p:spPr>
      </p:pic>
      <p:sp>
        <p:nvSpPr>
          <p:cNvPr id="548" name="Google Shape;548;p54"/>
          <p:cNvSpPr/>
          <p:nvPr/>
        </p:nvSpPr>
        <p:spPr>
          <a:xfrm>
            <a:off x="1978000" y="2775259"/>
            <a:ext cx="6805500" cy="10977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Joined orders_table (o) with routes_table (r) using Route_ID.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Filtered records with Delivery_Delay_Days &gt; 0 (delayed orders only).</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Calculated average </a:t>
            </a:r>
            <a:r>
              <a:rPr lang="en">
                <a:solidFill>
                  <a:schemeClr val="dk1"/>
                </a:solidFill>
                <a:latin typeface="Times New Roman"/>
                <a:ea typeface="Times New Roman"/>
                <a:cs typeface="Times New Roman"/>
                <a:sym typeface="Times New Roman"/>
              </a:rPr>
              <a:t>Delivery_Delay_Days and round it </a:t>
            </a:r>
            <a:r>
              <a:rPr lang="en">
                <a:solidFill>
                  <a:schemeClr val="dk1"/>
                </a:solidFill>
                <a:latin typeface="Times New Roman"/>
                <a:ea typeface="Times New Roman"/>
                <a:cs typeface="Times New Roman"/>
                <a:sym typeface="Times New Roman"/>
              </a:rPr>
              <a:t>and order count per route.</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5"/>
          <p:cNvSpPr txBox="1"/>
          <p:nvPr/>
        </p:nvSpPr>
        <p:spPr>
          <a:xfrm>
            <a:off x="204150" y="559225"/>
            <a:ext cx="66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2: Find Top 10 delayed routes based on average delay days.</a:t>
            </a:r>
            <a:endParaRPr>
              <a:solidFill>
                <a:schemeClr val="dk1"/>
              </a:solidFill>
              <a:latin typeface="Times New Roman"/>
              <a:ea typeface="Times New Roman"/>
              <a:cs typeface="Times New Roman"/>
              <a:sym typeface="Times New Roman"/>
            </a:endParaRPr>
          </a:p>
        </p:txBody>
      </p:sp>
      <p:sp>
        <p:nvSpPr>
          <p:cNvPr id="554" name="Google Shape;554;p55"/>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2: Delivery Delay Analysis</a:t>
            </a:r>
            <a:endParaRPr sz="1800"/>
          </a:p>
        </p:txBody>
      </p:sp>
      <p:pic>
        <p:nvPicPr>
          <p:cNvPr id="555" name="Google Shape;555;p55" title="Screenshot 2025-10-08 202849.png"/>
          <p:cNvPicPr preferRelativeResize="0"/>
          <p:nvPr/>
        </p:nvPicPr>
        <p:blipFill>
          <a:blip r:embed="rId3">
            <a:alphaModFix/>
          </a:blip>
          <a:stretch>
            <a:fillRect/>
          </a:stretch>
        </p:blipFill>
        <p:spPr>
          <a:xfrm>
            <a:off x="1978000" y="978300"/>
            <a:ext cx="5578175" cy="2068150"/>
          </a:xfrm>
          <a:prstGeom prst="rect">
            <a:avLst/>
          </a:prstGeom>
          <a:noFill/>
          <a:ln>
            <a:noFill/>
          </a:ln>
        </p:spPr>
      </p:pic>
      <p:sp>
        <p:nvSpPr>
          <p:cNvPr id="556" name="Google Shape;556;p55"/>
          <p:cNvSpPr/>
          <p:nvPr/>
        </p:nvSpPr>
        <p:spPr>
          <a:xfrm>
            <a:off x="1978000" y="3147750"/>
            <a:ext cx="6447600" cy="13653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Returned a ranked list of the 10 most delayed routes with start and end locations, average delay, and total orders.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Example: Routes R015 and R019 showed 2 days average delay — indicating consistent lateness issues.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10 row(s) returned - Top delayed routes identified for further analysis.</a:t>
            </a:r>
            <a:endParaRPr>
              <a:solidFill>
                <a:schemeClr val="dk1"/>
              </a:solidFill>
              <a:latin typeface="Times New Roman"/>
              <a:ea typeface="Times New Roman"/>
              <a:cs typeface="Times New Roman"/>
              <a:sym typeface="Times New Roman"/>
            </a:endParaRPr>
          </a:p>
        </p:txBody>
      </p:sp>
      <p:sp>
        <p:nvSpPr>
          <p:cNvPr id="557" name="Google Shape;557;p55"/>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Output:</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6"/>
          <p:cNvSpPr txBox="1"/>
          <p:nvPr/>
        </p:nvSpPr>
        <p:spPr>
          <a:xfrm>
            <a:off x="204150" y="559225"/>
            <a:ext cx="66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3: </a:t>
            </a:r>
            <a:r>
              <a:rPr lang="en">
                <a:solidFill>
                  <a:schemeClr val="dk1"/>
                </a:solidFill>
                <a:latin typeface="Times New Roman"/>
                <a:ea typeface="Times New Roman"/>
                <a:cs typeface="Times New Roman"/>
                <a:sym typeface="Times New Roman"/>
              </a:rPr>
              <a:t>Use window functions to rank all orders by delay within each warehouse.</a:t>
            </a:r>
            <a:endParaRPr>
              <a:solidFill>
                <a:schemeClr val="dk1"/>
              </a:solidFill>
              <a:latin typeface="Times New Roman"/>
              <a:ea typeface="Times New Roman"/>
              <a:cs typeface="Times New Roman"/>
              <a:sym typeface="Times New Roman"/>
            </a:endParaRPr>
          </a:p>
        </p:txBody>
      </p:sp>
      <p:sp>
        <p:nvSpPr>
          <p:cNvPr id="563" name="Google Shape;563;p56"/>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a:t>
            </a:r>
            <a:r>
              <a:rPr lang="en" sz="1800"/>
              <a:t>2</a:t>
            </a:r>
            <a:r>
              <a:rPr lang="en" sz="1800"/>
              <a:t>: Delivery Delay Analysis</a:t>
            </a:r>
            <a:endParaRPr sz="1800"/>
          </a:p>
        </p:txBody>
      </p:sp>
      <p:pic>
        <p:nvPicPr>
          <p:cNvPr id="564" name="Google Shape;564;p56"/>
          <p:cNvPicPr preferRelativeResize="0"/>
          <p:nvPr/>
        </p:nvPicPr>
        <p:blipFill>
          <a:blip r:embed="rId3">
            <a:alphaModFix/>
          </a:blip>
          <a:stretch>
            <a:fillRect/>
          </a:stretch>
        </p:blipFill>
        <p:spPr>
          <a:xfrm>
            <a:off x="1978000" y="909850"/>
            <a:ext cx="6655800" cy="727978"/>
          </a:xfrm>
          <a:prstGeom prst="rect">
            <a:avLst/>
          </a:prstGeom>
          <a:noFill/>
          <a:ln>
            <a:noFill/>
          </a:ln>
        </p:spPr>
      </p:pic>
      <p:sp>
        <p:nvSpPr>
          <p:cNvPr id="565" name="Google Shape;565;p56"/>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sp>
        <p:nvSpPr>
          <p:cNvPr id="566" name="Google Shape;566;p56"/>
          <p:cNvSpPr/>
          <p:nvPr/>
        </p:nvSpPr>
        <p:spPr>
          <a:xfrm>
            <a:off x="1978000" y="1722200"/>
            <a:ext cx="6655800" cy="13143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I u</a:t>
            </a:r>
            <a:r>
              <a:rPr lang="en">
                <a:solidFill>
                  <a:schemeClr val="dk1"/>
                </a:solidFill>
                <a:latin typeface="Times New Roman"/>
                <a:ea typeface="Times New Roman"/>
                <a:cs typeface="Times New Roman"/>
                <a:sym typeface="Times New Roman"/>
              </a:rPr>
              <a:t>sed a window function to rank orders by delay inside each warehouse.</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This provides relative performance per warehouse (smaller delay = better rank).</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Selected all columns to inspect rank distribution alongside delay and status.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57" title="Screenshot 2025-10-08 202919.png"/>
          <p:cNvPicPr preferRelativeResize="0"/>
          <p:nvPr/>
        </p:nvPicPr>
        <p:blipFill>
          <a:blip r:embed="rId3">
            <a:alphaModFix/>
          </a:blip>
          <a:stretch>
            <a:fillRect/>
          </a:stretch>
        </p:blipFill>
        <p:spPr>
          <a:xfrm>
            <a:off x="1978000" y="980562"/>
            <a:ext cx="6655802" cy="1829675"/>
          </a:xfrm>
          <a:prstGeom prst="rect">
            <a:avLst/>
          </a:prstGeom>
          <a:noFill/>
          <a:ln>
            <a:noFill/>
          </a:ln>
        </p:spPr>
      </p:pic>
      <p:sp>
        <p:nvSpPr>
          <p:cNvPr id="572" name="Google Shape;572;p57"/>
          <p:cNvSpPr txBox="1"/>
          <p:nvPr/>
        </p:nvSpPr>
        <p:spPr>
          <a:xfrm>
            <a:off x="204150" y="559225"/>
            <a:ext cx="66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3: Use window functions to rank all orders by delay within each warehouse.</a:t>
            </a:r>
            <a:endParaRPr>
              <a:solidFill>
                <a:schemeClr val="dk1"/>
              </a:solidFill>
              <a:latin typeface="Times New Roman"/>
              <a:ea typeface="Times New Roman"/>
              <a:cs typeface="Times New Roman"/>
              <a:sym typeface="Times New Roman"/>
            </a:endParaRPr>
          </a:p>
        </p:txBody>
      </p:sp>
      <p:sp>
        <p:nvSpPr>
          <p:cNvPr id="573" name="Google Shape;573;p57"/>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2: Delivery Delay Analysis</a:t>
            </a:r>
            <a:endParaRPr sz="1800"/>
          </a:p>
        </p:txBody>
      </p:sp>
      <p:sp>
        <p:nvSpPr>
          <p:cNvPr id="574" name="Google Shape;574;p57"/>
          <p:cNvSpPr/>
          <p:nvPr/>
        </p:nvSpPr>
        <p:spPr>
          <a:xfrm>
            <a:off x="1978000" y="2919829"/>
            <a:ext cx="6447600" cy="13653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Generated Delay_Rank values for all orders.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Many on-time orders (0 delay days) ranked 1 within their warehouses.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Enables managers to compare warehouse efficiency easily.</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300 row(s) returned - Ranks assigned for warehouse-level performance benchmarking.</a:t>
            </a:r>
            <a:endParaRPr>
              <a:solidFill>
                <a:schemeClr val="dk1"/>
              </a:solidFill>
              <a:latin typeface="Times New Roman"/>
              <a:ea typeface="Times New Roman"/>
              <a:cs typeface="Times New Roman"/>
              <a:sym typeface="Times New Roman"/>
            </a:endParaRPr>
          </a:p>
        </p:txBody>
      </p:sp>
      <p:sp>
        <p:nvSpPr>
          <p:cNvPr id="575" name="Google Shape;575;p57"/>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Output:</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8"/>
          <p:cNvSpPr txBox="1"/>
          <p:nvPr/>
        </p:nvSpPr>
        <p:spPr>
          <a:xfrm>
            <a:off x="204150" y="559225"/>
            <a:ext cx="66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1: </a:t>
            </a:r>
            <a:r>
              <a:rPr lang="en">
                <a:solidFill>
                  <a:schemeClr val="dk1"/>
                </a:solidFill>
                <a:latin typeface="Times New Roman"/>
                <a:ea typeface="Times New Roman"/>
                <a:cs typeface="Times New Roman"/>
                <a:sym typeface="Times New Roman"/>
              </a:rPr>
              <a:t>For each route, calculate: Average delivery time (in days).</a:t>
            </a:r>
            <a:endParaRPr>
              <a:solidFill>
                <a:schemeClr val="dk1"/>
              </a:solidFill>
              <a:latin typeface="Times New Roman"/>
              <a:ea typeface="Times New Roman"/>
              <a:cs typeface="Times New Roman"/>
              <a:sym typeface="Times New Roman"/>
            </a:endParaRPr>
          </a:p>
        </p:txBody>
      </p:sp>
      <p:sp>
        <p:nvSpPr>
          <p:cNvPr id="581" name="Google Shape;581;p58"/>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3: Route Optimization Insights</a:t>
            </a:r>
            <a:endParaRPr sz="1800"/>
          </a:p>
        </p:txBody>
      </p:sp>
      <p:pic>
        <p:nvPicPr>
          <p:cNvPr id="582" name="Google Shape;582;p58"/>
          <p:cNvPicPr preferRelativeResize="0"/>
          <p:nvPr/>
        </p:nvPicPr>
        <p:blipFill>
          <a:blip r:embed="rId3">
            <a:alphaModFix/>
          </a:blip>
          <a:stretch>
            <a:fillRect/>
          </a:stretch>
        </p:blipFill>
        <p:spPr>
          <a:xfrm>
            <a:off x="1978000" y="959422"/>
            <a:ext cx="5769724" cy="1143873"/>
          </a:xfrm>
          <a:prstGeom prst="rect">
            <a:avLst/>
          </a:prstGeom>
          <a:noFill/>
          <a:ln>
            <a:noFill/>
          </a:ln>
        </p:spPr>
      </p:pic>
      <p:sp>
        <p:nvSpPr>
          <p:cNvPr id="583" name="Google Shape;583;p58"/>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sp>
        <p:nvSpPr>
          <p:cNvPr id="584" name="Google Shape;584;p58"/>
          <p:cNvSpPr/>
          <p:nvPr/>
        </p:nvSpPr>
        <p:spPr>
          <a:xfrm>
            <a:off x="1978000" y="2210374"/>
            <a:ext cx="6805500" cy="14307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Joined routes_table (r) and orders_table (o) using Route_ID.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Calculated average delivery time per route using:</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ROUND(AVG(DATEDIFF(o.Actual_Delivery_Date, o.Order_Date)), 2)</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Grouped by Route_ID, Start_Location, and End_Location to ensure one metric per route direction.</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9"/>
          <p:cNvSpPr txBox="1"/>
          <p:nvPr/>
        </p:nvSpPr>
        <p:spPr>
          <a:xfrm>
            <a:off x="204150" y="559225"/>
            <a:ext cx="66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1: For each route, calculate: Average delivery time (in days).</a:t>
            </a:r>
            <a:endParaRPr>
              <a:solidFill>
                <a:schemeClr val="dk1"/>
              </a:solidFill>
              <a:latin typeface="Times New Roman"/>
              <a:ea typeface="Times New Roman"/>
              <a:cs typeface="Times New Roman"/>
              <a:sym typeface="Times New Roman"/>
            </a:endParaRPr>
          </a:p>
        </p:txBody>
      </p:sp>
      <p:sp>
        <p:nvSpPr>
          <p:cNvPr id="590" name="Google Shape;590;p59"/>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3: Route Optimization Insights</a:t>
            </a:r>
            <a:endParaRPr sz="1800"/>
          </a:p>
        </p:txBody>
      </p:sp>
      <p:sp>
        <p:nvSpPr>
          <p:cNvPr id="591" name="Google Shape;591;p59"/>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Output:</a:t>
            </a:r>
            <a:endParaRPr b="1">
              <a:solidFill>
                <a:schemeClr val="dk1"/>
              </a:solidFill>
              <a:latin typeface="Times New Roman"/>
              <a:ea typeface="Times New Roman"/>
              <a:cs typeface="Times New Roman"/>
              <a:sym typeface="Times New Roman"/>
            </a:endParaRPr>
          </a:p>
        </p:txBody>
      </p:sp>
      <p:pic>
        <p:nvPicPr>
          <p:cNvPr id="592" name="Google Shape;592;p59"/>
          <p:cNvPicPr preferRelativeResize="0"/>
          <p:nvPr/>
        </p:nvPicPr>
        <p:blipFill>
          <a:blip r:embed="rId3">
            <a:alphaModFix/>
          </a:blip>
          <a:stretch>
            <a:fillRect/>
          </a:stretch>
        </p:blipFill>
        <p:spPr>
          <a:xfrm>
            <a:off x="1978000" y="909850"/>
            <a:ext cx="3778900" cy="2859325"/>
          </a:xfrm>
          <a:prstGeom prst="rect">
            <a:avLst/>
          </a:prstGeom>
          <a:noFill/>
          <a:ln>
            <a:noFill/>
          </a:ln>
        </p:spPr>
      </p:pic>
      <p:sp>
        <p:nvSpPr>
          <p:cNvPr id="593" name="Google Shape;593;p59"/>
          <p:cNvSpPr/>
          <p:nvPr/>
        </p:nvSpPr>
        <p:spPr>
          <a:xfrm>
            <a:off x="1978000" y="3862488"/>
            <a:ext cx="6447600" cy="11760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Returned 20 routes with their average delivery time in days.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Example: Routes R005, R004, and R013 showed clearly distinct average delivery durations.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20 row(s) returned - Average delivery time computed for all routes.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0"/>
          <p:cNvSpPr/>
          <p:nvPr/>
        </p:nvSpPr>
        <p:spPr>
          <a:xfrm>
            <a:off x="1978000" y="2210375"/>
            <a:ext cx="6805500" cy="11583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Aggregated average traffic delay directly from routes_table using:</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ROUND(AVG(Traffic_Delay_Min), 2)</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Grouped by Route_ID, Start_Location, End_Location to retain local interpretability.</a:t>
            </a:r>
            <a:endParaRPr>
              <a:solidFill>
                <a:schemeClr val="dk1"/>
              </a:solidFill>
              <a:latin typeface="Times New Roman"/>
              <a:ea typeface="Times New Roman"/>
              <a:cs typeface="Times New Roman"/>
              <a:sym typeface="Times New Roman"/>
            </a:endParaRPr>
          </a:p>
        </p:txBody>
      </p:sp>
      <p:sp>
        <p:nvSpPr>
          <p:cNvPr id="599" name="Google Shape;599;p60"/>
          <p:cNvSpPr txBox="1"/>
          <p:nvPr/>
        </p:nvSpPr>
        <p:spPr>
          <a:xfrm>
            <a:off x="204150" y="559225"/>
            <a:ext cx="66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1: For each route, calculate: </a:t>
            </a:r>
            <a:r>
              <a:rPr lang="en">
                <a:solidFill>
                  <a:schemeClr val="dk1"/>
                </a:solidFill>
                <a:latin typeface="Times New Roman"/>
                <a:ea typeface="Times New Roman"/>
                <a:cs typeface="Times New Roman"/>
                <a:sym typeface="Times New Roman"/>
              </a:rPr>
              <a:t>Average traffic delay</a:t>
            </a:r>
            <a:r>
              <a:rPr lang="e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p:txBody>
      </p:sp>
      <p:sp>
        <p:nvSpPr>
          <p:cNvPr id="600" name="Google Shape;600;p60"/>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3: Route Optimization Insights</a:t>
            </a:r>
            <a:endParaRPr sz="1800"/>
          </a:p>
        </p:txBody>
      </p:sp>
      <p:sp>
        <p:nvSpPr>
          <p:cNvPr id="601" name="Google Shape;601;p60"/>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pic>
        <p:nvPicPr>
          <p:cNvPr id="602" name="Google Shape;602;p60"/>
          <p:cNvPicPr preferRelativeResize="0"/>
          <p:nvPr/>
        </p:nvPicPr>
        <p:blipFill>
          <a:blip r:embed="rId3">
            <a:alphaModFix/>
          </a:blip>
          <a:stretch>
            <a:fillRect/>
          </a:stretch>
        </p:blipFill>
        <p:spPr>
          <a:xfrm>
            <a:off x="1978000" y="959425"/>
            <a:ext cx="4813550" cy="11583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1"/>
          <p:cNvSpPr txBox="1"/>
          <p:nvPr/>
        </p:nvSpPr>
        <p:spPr>
          <a:xfrm>
            <a:off x="204150" y="559225"/>
            <a:ext cx="66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1: For each route, calculate: Average traffic delay.</a:t>
            </a:r>
            <a:endParaRPr>
              <a:solidFill>
                <a:schemeClr val="dk1"/>
              </a:solidFill>
              <a:latin typeface="Times New Roman"/>
              <a:ea typeface="Times New Roman"/>
              <a:cs typeface="Times New Roman"/>
              <a:sym typeface="Times New Roman"/>
            </a:endParaRPr>
          </a:p>
        </p:txBody>
      </p:sp>
      <p:sp>
        <p:nvSpPr>
          <p:cNvPr id="608" name="Google Shape;608;p61"/>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3: Route Optimization Insights</a:t>
            </a:r>
            <a:endParaRPr sz="1800"/>
          </a:p>
        </p:txBody>
      </p:sp>
      <p:sp>
        <p:nvSpPr>
          <p:cNvPr id="609" name="Google Shape;609;p61"/>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Output:</a:t>
            </a:r>
            <a:endParaRPr b="1">
              <a:solidFill>
                <a:schemeClr val="dk1"/>
              </a:solidFill>
              <a:latin typeface="Times New Roman"/>
              <a:ea typeface="Times New Roman"/>
              <a:cs typeface="Times New Roman"/>
              <a:sym typeface="Times New Roman"/>
            </a:endParaRPr>
          </a:p>
        </p:txBody>
      </p:sp>
      <p:pic>
        <p:nvPicPr>
          <p:cNvPr id="610" name="Google Shape;610;p61" title="Screenshot 2025-10-09 132913.png"/>
          <p:cNvPicPr preferRelativeResize="0"/>
          <p:nvPr/>
        </p:nvPicPr>
        <p:blipFill>
          <a:blip r:embed="rId3">
            <a:alphaModFix/>
          </a:blip>
          <a:stretch>
            <a:fillRect/>
          </a:stretch>
        </p:blipFill>
        <p:spPr>
          <a:xfrm>
            <a:off x="1990900" y="909850"/>
            <a:ext cx="3634949" cy="2859325"/>
          </a:xfrm>
          <a:prstGeom prst="rect">
            <a:avLst/>
          </a:prstGeom>
          <a:noFill/>
          <a:ln>
            <a:noFill/>
          </a:ln>
        </p:spPr>
      </p:pic>
      <p:sp>
        <p:nvSpPr>
          <p:cNvPr id="611" name="Google Shape;611;p61"/>
          <p:cNvSpPr/>
          <p:nvPr/>
        </p:nvSpPr>
        <p:spPr>
          <a:xfrm>
            <a:off x="1978000" y="3862488"/>
            <a:ext cx="6447600" cy="11760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Returned 20 rows with average traffic delay per route.</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Values ranged from - 3 to 58 minutes, showing clear variation in congestion patterns.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20 row(s) returned -Average traffic delay computed successfully.</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2"/>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1: For each route, calculate: </a:t>
            </a:r>
            <a:r>
              <a:rPr lang="en">
                <a:solidFill>
                  <a:schemeClr val="dk1"/>
                </a:solidFill>
                <a:latin typeface="Times New Roman"/>
                <a:ea typeface="Times New Roman"/>
                <a:cs typeface="Times New Roman"/>
                <a:sym typeface="Times New Roman"/>
              </a:rPr>
              <a:t>Distance-to-time efficiency ratio: Distance_KM / Average_Travel_Time_Min.</a:t>
            </a:r>
            <a:endParaRPr>
              <a:solidFill>
                <a:schemeClr val="dk1"/>
              </a:solidFill>
              <a:latin typeface="Times New Roman"/>
              <a:ea typeface="Times New Roman"/>
              <a:cs typeface="Times New Roman"/>
              <a:sym typeface="Times New Roman"/>
            </a:endParaRPr>
          </a:p>
        </p:txBody>
      </p:sp>
      <p:sp>
        <p:nvSpPr>
          <p:cNvPr id="617" name="Google Shape;617;p62"/>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3: Route Optimization Insights</a:t>
            </a:r>
            <a:endParaRPr sz="1800"/>
          </a:p>
        </p:txBody>
      </p:sp>
      <p:sp>
        <p:nvSpPr>
          <p:cNvPr id="618" name="Google Shape;618;p62"/>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pic>
        <p:nvPicPr>
          <p:cNvPr id="619" name="Google Shape;619;p62"/>
          <p:cNvPicPr preferRelativeResize="0"/>
          <p:nvPr/>
        </p:nvPicPr>
        <p:blipFill rotWithShape="1">
          <a:blip r:embed="rId3">
            <a:alphaModFix/>
          </a:blip>
          <a:srcRect b="0" l="2028" r="0" t="2229"/>
          <a:stretch/>
        </p:blipFill>
        <p:spPr>
          <a:xfrm>
            <a:off x="1977999" y="908750"/>
            <a:ext cx="4697950" cy="1973293"/>
          </a:xfrm>
          <a:prstGeom prst="rect">
            <a:avLst/>
          </a:prstGeom>
          <a:noFill/>
          <a:ln>
            <a:noFill/>
          </a:ln>
        </p:spPr>
      </p:pic>
      <p:sp>
        <p:nvSpPr>
          <p:cNvPr id="620" name="Google Shape;620;p62"/>
          <p:cNvSpPr/>
          <p:nvPr/>
        </p:nvSpPr>
        <p:spPr>
          <a:xfrm>
            <a:off x="1978000" y="2968501"/>
            <a:ext cx="6805500" cy="12381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Added column as Efficiency_Ratio DECIMAL(10,4) to routes_table, then updated it as ROUND(Distance_KM / Average_Travel_Time_Min, 4).</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Verified results with a SELECT query comparing distance, travel time, and efficiency ratio per route.</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3"/>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1: For each route, calculate: Distance-to-time efficiency ratio: Distance_KM / Average_Travel_Time_Min.</a:t>
            </a:r>
            <a:endParaRPr>
              <a:solidFill>
                <a:schemeClr val="dk1"/>
              </a:solidFill>
              <a:latin typeface="Times New Roman"/>
              <a:ea typeface="Times New Roman"/>
              <a:cs typeface="Times New Roman"/>
              <a:sym typeface="Times New Roman"/>
            </a:endParaRPr>
          </a:p>
        </p:txBody>
      </p:sp>
      <p:sp>
        <p:nvSpPr>
          <p:cNvPr id="626" name="Google Shape;626;p63"/>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3: Route Optimization Insights</a:t>
            </a:r>
            <a:endParaRPr sz="1800"/>
          </a:p>
        </p:txBody>
      </p:sp>
      <p:sp>
        <p:nvSpPr>
          <p:cNvPr id="627" name="Google Shape;627;p63"/>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Output </a:t>
            </a:r>
            <a:r>
              <a:rPr b="1" lang="en">
                <a:solidFill>
                  <a:schemeClr val="dk1"/>
                </a:solidFill>
                <a:latin typeface="Times New Roman"/>
                <a:ea typeface="Times New Roman"/>
                <a:cs typeface="Times New Roman"/>
                <a:sym typeface="Times New Roman"/>
              </a:rPr>
              <a:t>: </a:t>
            </a:r>
            <a:endParaRPr b="1">
              <a:solidFill>
                <a:schemeClr val="dk1"/>
              </a:solidFill>
              <a:latin typeface="Times New Roman"/>
              <a:ea typeface="Times New Roman"/>
              <a:cs typeface="Times New Roman"/>
              <a:sym typeface="Times New Roman"/>
            </a:endParaRPr>
          </a:p>
        </p:txBody>
      </p:sp>
      <p:pic>
        <p:nvPicPr>
          <p:cNvPr id="628" name="Google Shape;628;p63" title="Screenshot 2025-10-09 132944.png"/>
          <p:cNvPicPr preferRelativeResize="0"/>
          <p:nvPr/>
        </p:nvPicPr>
        <p:blipFill>
          <a:blip r:embed="rId3">
            <a:alphaModFix/>
          </a:blip>
          <a:stretch>
            <a:fillRect/>
          </a:stretch>
        </p:blipFill>
        <p:spPr>
          <a:xfrm>
            <a:off x="1978000" y="909850"/>
            <a:ext cx="3577015" cy="2859326"/>
          </a:xfrm>
          <a:prstGeom prst="rect">
            <a:avLst/>
          </a:prstGeom>
          <a:noFill/>
          <a:ln>
            <a:noFill/>
          </a:ln>
        </p:spPr>
      </p:pic>
      <p:sp>
        <p:nvSpPr>
          <p:cNvPr id="629" name="Google Shape;629;p63"/>
          <p:cNvSpPr/>
          <p:nvPr/>
        </p:nvSpPr>
        <p:spPr>
          <a:xfrm>
            <a:off x="1978000" y="3862488"/>
            <a:ext cx="6447600" cy="11760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Column added successfully; 20 rows matched, 0 changed, indicating all ratios were up to date.</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Output verified correct ratio values across all routes.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0 row(s) affected; 20 matched - Efficiency_Ratio validated for all routes.</a:t>
            </a:r>
            <a:endParaRPr>
              <a:solidFill>
                <a:schemeClr val="dk1"/>
              </a:solidFill>
              <a:latin typeface="Times New Roman"/>
              <a:ea typeface="Times New Roman"/>
              <a:cs typeface="Times New Roman"/>
              <a:sym typeface="Times New Roman"/>
            </a:endParaRPr>
          </a:p>
        </p:txBody>
      </p:sp>
      <p:pic>
        <p:nvPicPr>
          <p:cNvPr id="630" name="Google Shape;630;p63" title="Screenshot 2025-10-09 133038.png"/>
          <p:cNvPicPr preferRelativeResize="0"/>
          <p:nvPr/>
        </p:nvPicPr>
        <p:blipFill>
          <a:blip r:embed="rId4">
            <a:alphaModFix/>
          </a:blip>
          <a:stretch>
            <a:fillRect/>
          </a:stretch>
        </p:blipFill>
        <p:spPr>
          <a:xfrm>
            <a:off x="1978002" y="909850"/>
            <a:ext cx="4049778" cy="2859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6"/>
          <p:cNvSpPr/>
          <p:nvPr/>
        </p:nvSpPr>
        <p:spPr>
          <a:xfrm>
            <a:off x="1902925" y="154580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sp>
        <p:nvSpPr>
          <p:cNvPr id="435" name="Google Shape;435;p46"/>
          <p:cNvSpPr/>
          <p:nvPr/>
        </p:nvSpPr>
        <p:spPr>
          <a:xfrm>
            <a:off x="1902925" y="2346864"/>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sp>
        <p:nvSpPr>
          <p:cNvPr id="436" name="Google Shape;436;p46"/>
          <p:cNvSpPr/>
          <p:nvPr/>
        </p:nvSpPr>
        <p:spPr>
          <a:xfrm>
            <a:off x="1902925" y="317766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cxnSp>
        <p:nvCxnSpPr>
          <p:cNvPr id="437" name="Google Shape;437;p46"/>
          <p:cNvCxnSpPr/>
          <p:nvPr/>
        </p:nvCxnSpPr>
        <p:spPr>
          <a:xfrm>
            <a:off x="2413325" y="2121656"/>
            <a:ext cx="4770000" cy="0"/>
          </a:xfrm>
          <a:prstGeom prst="straightConnector1">
            <a:avLst/>
          </a:prstGeom>
          <a:noFill/>
          <a:ln cap="flat" cmpd="sng" w="9525">
            <a:solidFill>
              <a:srgbClr val="D9D9D9"/>
            </a:solidFill>
            <a:prstDash val="solid"/>
            <a:round/>
            <a:headEnd len="med" w="med" type="none"/>
            <a:tailEnd len="med" w="med" type="none"/>
          </a:ln>
        </p:spPr>
      </p:cxnSp>
      <p:cxnSp>
        <p:nvCxnSpPr>
          <p:cNvPr id="438" name="Google Shape;438;p46"/>
          <p:cNvCxnSpPr/>
          <p:nvPr/>
        </p:nvCxnSpPr>
        <p:spPr>
          <a:xfrm>
            <a:off x="2413325" y="2972273"/>
            <a:ext cx="4770000" cy="0"/>
          </a:xfrm>
          <a:prstGeom prst="straightConnector1">
            <a:avLst/>
          </a:prstGeom>
          <a:noFill/>
          <a:ln cap="flat" cmpd="sng" w="9525">
            <a:solidFill>
              <a:srgbClr val="D9D9D9"/>
            </a:solidFill>
            <a:prstDash val="solid"/>
            <a:round/>
            <a:headEnd len="med" w="med" type="none"/>
            <a:tailEnd len="med" w="med" type="none"/>
          </a:ln>
        </p:spPr>
      </p:cxnSp>
      <p:sp>
        <p:nvSpPr>
          <p:cNvPr id="439" name="Google Shape;439;p46"/>
          <p:cNvSpPr txBox="1"/>
          <p:nvPr>
            <p:ph idx="1" type="subTitle"/>
          </p:nvPr>
        </p:nvSpPr>
        <p:spPr>
          <a:xfrm>
            <a:off x="1910025" y="1545800"/>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440" name="Google Shape;440;p46"/>
          <p:cNvSpPr txBox="1"/>
          <p:nvPr>
            <p:ph idx="5" type="subTitle"/>
          </p:nvPr>
        </p:nvSpPr>
        <p:spPr>
          <a:xfrm>
            <a:off x="1910025" y="2346864"/>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441" name="Google Shape;441;p46"/>
          <p:cNvSpPr txBox="1"/>
          <p:nvPr>
            <p:ph idx="2" type="subTitle"/>
          </p:nvPr>
        </p:nvSpPr>
        <p:spPr>
          <a:xfrm>
            <a:off x="1910025" y="3197481"/>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442" name="Google Shape;442;p46"/>
          <p:cNvSpPr txBox="1"/>
          <p:nvPr>
            <p:ph idx="7" type="subTitle"/>
          </p:nvPr>
        </p:nvSpPr>
        <p:spPr>
          <a:xfrm>
            <a:off x="2311775" y="1519550"/>
            <a:ext cx="4871400" cy="45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Identifying delays and their root causes</a:t>
            </a:r>
            <a:endParaRPr/>
          </a:p>
        </p:txBody>
      </p:sp>
      <p:sp>
        <p:nvSpPr>
          <p:cNvPr id="443" name="Google Shape;443;p46"/>
          <p:cNvSpPr txBox="1"/>
          <p:nvPr>
            <p:ph idx="8" type="subTitle"/>
          </p:nvPr>
        </p:nvSpPr>
        <p:spPr>
          <a:xfrm>
            <a:off x="2311775" y="2320606"/>
            <a:ext cx="4929300" cy="45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Optimizing delivery routes for faster fulfillment.</a:t>
            </a:r>
            <a:endParaRPr/>
          </a:p>
        </p:txBody>
      </p:sp>
      <p:sp>
        <p:nvSpPr>
          <p:cNvPr id="444" name="Google Shape;444;p46"/>
          <p:cNvSpPr txBox="1"/>
          <p:nvPr>
            <p:ph idx="9" type="subTitle"/>
          </p:nvPr>
        </p:nvSpPr>
        <p:spPr>
          <a:xfrm>
            <a:off x="2311775" y="3171229"/>
            <a:ext cx="4871400" cy="45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Improving shipment efficiency through data-driven insights. </a:t>
            </a:r>
            <a:endParaRPr/>
          </a:p>
        </p:txBody>
      </p:sp>
      <p:sp>
        <p:nvSpPr>
          <p:cNvPr id="445" name="Google Shape;445;p46"/>
          <p:cNvSpPr txBox="1"/>
          <p:nvPr>
            <p:ph type="title"/>
          </p:nvPr>
        </p:nvSpPr>
        <p:spPr>
          <a:xfrm>
            <a:off x="228600" y="256925"/>
            <a:ext cx="2926200" cy="87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a:t>
            </a:r>
            <a:r>
              <a:rPr lang="en"/>
              <a:t>hallenges</a:t>
            </a:r>
            <a:endParaRPr/>
          </a:p>
          <a:p>
            <a:pPr indent="0" lvl="0" marL="0" rtl="0" algn="l">
              <a:spcBef>
                <a:spcPts val="0"/>
              </a:spcBef>
              <a:spcAft>
                <a:spcPts val="0"/>
              </a:spcAft>
              <a:buNone/>
            </a:pPr>
            <a:r>
              <a:rPr lang="en" sz="1700"/>
              <a:t>Faced by Logistics Team</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4"/>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2: </a:t>
            </a:r>
            <a:r>
              <a:rPr lang="en">
                <a:solidFill>
                  <a:schemeClr val="dk1"/>
                </a:solidFill>
                <a:latin typeface="Times New Roman"/>
                <a:ea typeface="Times New Roman"/>
                <a:cs typeface="Times New Roman"/>
                <a:sym typeface="Times New Roman"/>
              </a:rPr>
              <a:t>Identify 3 routes with the worst efficiency ratio.</a:t>
            </a:r>
            <a:endParaRPr>
              <a:solidFill>
                <a:schemeClr val="dk1"/>
              </a:solidFill>
              <a:latin typeface="Times New Roman"/>
              <a:ea typeface="Times New Roman"/>
              <a:cs typeface="Times New Roman"/>
              <a:sym typeface="Times New Roman"/>
            </a:endParaRPr>
          </a:p>
        </p:txBody>
      </p:sp>
      <p:sp>
        <p:nvSpPr>
          <p:cNvPr id="636" name="Google Shape;636;p64"/>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3: Route Optimization Insights</a:t>
            </a:r>
            <a:endParaRPr sz="1800"/>
          </a:p>
        </p:txBody>
      </p:sp>
      <p:sp>
        <p:nvSpPr>
          <p:cNvPr id="637" name="Google Shape;637;p64"/>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pic>
        <p:nvPicPr>
          <p:cNvPr id="638" name="Google Shape;638;p64"/>
          <p:cNvPicPr preferRelativeResize="0"/>
          <p:nvPr/>
        </p:nvPicPr>
        <p:blipFill>
          <a:blip r:embed="rId3">
            <a:alphaModFix/>
          </a:blip>
          <a:stretch>
            <a:fillRect/>
          </a:stretch>
        </p:blipFill>
        <p:spPr>
          <a:xfrm>
            <a:off x="1978000" y="909850"/>
            <a:ext cx="4439100" cy="852176"/>
          </a:xfrm>
          <a:prstGeom prst="rect">
            <a:avLst/>
          </a:prstGeom>
          <a:noFill/>
          <a:ln>
            <a:noFill/>
          </a:ln>
        </p:spPr>
      </p:pic>
      <p:sp>
        <p:nvSpPr>
          <p:cNvPr id="639" name="Google Shape;639;p64"/>
          <p:cNvSpPr/>
          <p:nvPr/>
        </p:nvSpPr>
        <p:spPr>
          <a:xfrm>
            <a:off x="1978000" y="1846804"/>
            <a:ext cx="6805500" cy="12381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Ranked routes by Efficiency_Ratio in descending order to surface the least efficient distance‑to‑time performance and limited the result to 3.</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Focused on highest ratios - longer travel time per kilometer (least efficient).</a:t>
            </a:r>
            <a:endParaRPr>
              <a:solidFill>
                <a:schemeClr val="dk1"/>
              </a:solidFill>
              <a:latin typeface="Times New Roman"/>
              <a:ea typeface="Times New Roman"/>
              <a:cs typeface="Times New Roman"/>
              <a:sym typeface="Times New Roman"/>
            </a:endParaRPr>
          </a:p>
        </p:txBody>
      </p:sp>
      <p:pic>
        <p:nvPicPr>
          <p:cNvPr id="640" name="Google Shape;640;p64" title="Screenshot 2025-10-09 133008.png"/>
          <p:cNvPicPr preferRelativeResize="0"/>
          <p:nvPr/>
        </p:nvPicPr>
        <p:blipFill>
          <a:blip r:embed="rId4">
            <a:alphaModFix/>
          </a:blip>
          <a:stretch>
            <a:fillRect/>
          </a:stretch>
        </p:blipFill>
        <p:spPr>
          <a:xfrm>
            <a:off x="1978000" y="3169675"/>
            <a:ext cx="5586474" cy="852175"/>
          </a:xfrm>
          <a:prstGeom prst="rect">
            <a:avLst/>
          </a:prstGeom>
          <a:noFill/>
          <a:ln>
            <a:noFill/>
          </a:ln>
        </p:spPr>
      </p:pic>
      <p:sp>
        <p:nvSpPr>
          <p:cNvPr id="641" name="Google Shape;641;p64"/>
          <p:cNvSpPr txBox="1"/>
          <p:nvPr/>
        </p:nvSpPr>
        <p:spPr>
          <a:xfrm>
            <a:off x="729388" y="3169675"/>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Output : </a:t>
            </a:r>
            <a:endParaRPr b="1">
              <a:latin typeface="Times New Roman"/>
              <a:ea typeface="Times New Roman"/>
              <a:cs typeface="Times New Roman"/>
              <a:sym typeface="Times New Roman"/>
            </a:endParaRPr>
          </a:p>
        </p:txBody>
      </p:sp>
      <p:sp>
        <p:nvSpPr>
          <p:cNvPr id="642" name="Google Shape;642;p64"/>
          <p:cNvSpPr/>
          <p:nvPr/>
        </p:nvSpPr>
        <p:spPr>
          <a:xfrm>
            <a:off x="1978000" y="4106625"/>
            <a:ext cx="6447600" cy="9321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Identified R004, R019, and R014 as the lowest-performing routes.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These routes consume excess travel time relative to distance covered.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3 row(s) returned - Worst-efficiency routes isolated for optimization.</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5"/>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3: </a:t>
            </a:r>
            <a:r>
              <a:rPr lang="en">
                <a:solidFill>
                  <a:schemeClr val="dk1"/>
                </a:solidFill>
                <a:latin typeface="Times New Roman"/>
                <a:ea typeface="Times New Roman"/>
                <a:cs typeface="Times New Roman"/>
                <a:sym typeface="Times New Roman"/>
              </a:rPr>
              <a:t>Find routes with &gt;20% delayed shipments.</a:t>
            </a:r>
            <a:endParaRPr>
              <a:solidFill>
                <a:schemeClr val="dk1"/>
              </a:solidFill>
              <a:latin typeface="Times New Roman"/>
              <a:ea typeface="Times New Roman"/>
              <a:cs typeface="Times New Roman"/>
              <a:sym typeface="Times New Roman"/>
            </a:endParaRPr>
          </a:p>
        </p:txBody>
      </p:sp>
      <p:sp>
        <p:nvSpPr>
          <p:cNvPr id="648" name="Google Shape;648;p65"/>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3: Route Optimization Insights</a:t>
            </a:r>
            <a:endParaRPr sz="1800"/>
          </a:p>
        </p:txBody>
      </p:sp>
      <p:sp>
        <p:nvSpPr>
          <p:cNvPr id="649" name="Google Shape;649;p65"/>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sp>
        <p:nvSpPr>
          <p:cNvPr id="650" name="Google Shape;650;p65"/>
          <p:cNvSpPr/>
          <p:nvPr/>
        </p:nvSpPr>
        <p:spPr>
          <a:xfrm>
            <a:off x="1978000" y="3397024"/>
            <a:ext cx="6805500" cy="13500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Joined orders_table (o) and routes_table (r) on Route_ID.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Calculated delayed shipment percentage using: ROUND(SUM(CASE WHEN o.Delivery_Delay_Days &gt; 0 THEN 1 ELSE 0 END) * 100 / COUNT(*), 2)</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Grouped by route and filtered with HAVING Delay_Shipment_Percentage &gt; 20.</a:t>
            </a:r>
            <a:endParaRPr>
              <a:solidFill>
                <a:schemeClr val="dk1"/>
              </a:solidFill>
              <a:latin typeface="Times New Roman"/>
              <a:ea typeface="Times New Roman"/>
              <a:cs typeface="Times New Roman"/>
              <a:sym typeface="Times New Roman"/>
            </a:endParaRPr>
          </a:p>
        </p:txBody>
      </p:sp>
      <p:pic>
        <p:nvPicPr>
          <p:cNvPr id="651" name="Google Shape;651;p65"/>
          <p:cNvPicPr preferRelativeResize="0"/>
          <p:nvPr/>
        </p:nvPicPr>
        <p:blipFill>
          <a:blip r:embed="rId3">
            <a:alphaModFix/>
          </a:blip>
          <a:stretch>
            <a:fillRect/>
          </a:stretch>
        </p:blipFill>
        <p:spPr>
          <a:xfrm>
            <a:off x="1977996" y="909846"/>
            <a:ext cx="5766056" cy="2393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6"/>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3: Find routes with &gt;20% delayed shipments.</a:t>
            </a:r>
            <a:endParaRPr>
              <a:solidFill>
                <a:schemeClr val="dk1"/>
              </a:solidFill>
              <a:latin typeface="Times New Roman"/>
              <a:ea typeface="Times New Roman"/>
              <a:cs typeface="Times New Roman"/>
              <a:sym typeface="Times New Roman"/>
            </a:endParaRPr>
          </a:p>
        </p:txBody>
      </p:sp>
      <p:sp>
        <p:nvSpPr>
          <p:cNvPr id="657" name="Google Shape;657;p66"/>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3: Route Optimization Insights</a:t>
            </a:r>
            <a:endParaRPr sz="1800"/>
          </a:p>
        </p:txBody>
      </p:sp>
      <p:sp>
        <p:nvSpPr>
          <p:cNvPr id="658" name="Google Shape;658;p66"/>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Output :</a:t>
            </a:r>
            <a:endParaRPr b="1">
              <a:solidFill>
                <a:schemeClr val="dk1"/>
              </a:solidFill>
              <a:latin typeface="Times New Roman"/>
              <a:ea typeface="Times New Roman"/>
              <a:cs typeface="Times New Roman"/>
              <a:sym typeface="Times New Roman"/>
            </a:endParaRPr>
          </a:p>
        </p:txBody>
      </p:sp>
      <p:sp>
        <p:nvSpPr>
          <p:cNvPr id="659" name="Google Shape;659;p66"/>
          <p:cNvSpPr/>
          <p:nvPr/>
        </p:nvSpPr>
        <p:spPr>
          <a:xfrm>
            <a:off x="1978000" y="2964350"/>
            <a:ext cx="6447600" cy="11607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Highlighted high-risk routes: R020, R012, R017, R013 with 50–70% of shipments delayed.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These lanes require immediate operational review.</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10</a:t>
            </a:r>
            <a:r>
              <a:rPr lang="en">
                <a:solidFill>
                  <a:schemeClr val="dk1"/>
                </a:solidFill>
                <a:latin typeface="Times New Roman"/>
                <a:ea typeface="Times New Roman"/>
                <a:cs typeface="Times New Roman"/>
                <a:sym typeface="Times New Roman"/>
              </a:rPr>
              <a:t> row(s) returned - Routes exceeding 20% delay identified.</a:t>
            </a:r>
            <a:endParaRPr>
              <a:solidFill>
                <a:schemeClr val="dk1"/>
              </a:solidFill>
              <a:latin typeface="Times New Roman"/>
              <a:ea typeface="Times New Roman"/>
              <a:cs typeface="Times New Roman"/>
              <a:sym typeface="Times New Roman"/>
            </a:endParaRPr>
          </a:p>
        </p:txBody>
      </p:sp>
      <p:pic>
        <p:nvPicPr>
          <p:cNvPr id="660" name="Google Shape;660;p66"/>
          <p:cNvPicPr preferRelativeResize="0"/>
          <p:nvPr/>
        </p:nvPicPr>
        <p:blipFill>
          <a:blip r:embed="rId3">
            <a:alphaModFix/>
          </a:blip>
          <a:stretch>
            <a:fillRect/>
          </a:stretch>
        </p:blipFill>
        <p:spPr>
          <a:xfrm>
            <a:off x="1978000" y="907175"/>
            <a:ext cx="4824800" cy="19543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7"/>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4: </a:t>
            </a:r>
            <a:r>
              <a:rPr lang="en">
                <a:solidFill>
                  <a:schemeClr val="dk1"/>
                </a:solidFill>
                <a:latin typeface="Times New Roman"/>
                <a:ea typeface="Times New Roman"/>
                <a:cs typeface="Times New Roman"/>
                <a:sym typeface="Times New Roman"/>
              </a:rPr>
              <a:t>Recommend potential routes for optimization.</a:t>
            </a:r>
            <a:endParaRPr>
              <a:solidFill>
                <a:schemeClr val="dk1"/>
              </a:solidFill>
              <a:latin typeface="Times New Roman"/>
              <a:ea typeface="Times New Roman"/>
              <a:cs typeface="Times New Roman"/>
              <a:sym typeface="Times New Roman"/>
            </a:endParaRPr>
          </a:p>
        </p:txBody>
      </p:sp>
      <p:sp>
        <p:nvSpPr>
          <p:cNvPr id="666" name="Google Shape;666;p67"/>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3: Route Optimization Insights</a:t>
            </a:r>
            <a:endParaRPr sz="1800"/>
          </a:p>
        </p:txBody>
      </p:sp>
      <p:sp>
        <p:nvSpPr>
          <p:cNvPr id="667" name="Google Shape;667;p67"/>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sp>
        <p:nvSpPr>
          <p:cNvPr id="668" name="Google Shape;668;p67"/>
          <p:cNvSpPr/>
          <p:nvPr/>
        </p:nvSpPr>
        <p:spPr>
          <a:xfrm>
            <a:off x="1978000" y="3397025"/>
            <a:ext cx="6805500" cy="15153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Joined orders_table (o) and routes_table (r) on Route_ID.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Combined all key route metrics: Avg_Delivery_Time_Days, Avg_Traffic_Delay_Min, Delay_Shipment_Percentage, and Efficiency_Ratio.</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Ordered by Delay_Shipment_Percentage DESC and Efficiency_Ratio ASC to identify top candidates for optimization.</a:t>
            </a:r>
            <a:endParaRPr>
              <a:solidFill>
                <a:schemeClr val="dk1"/>
              </a:solidFill>
              <a:latin typeface="Times New Roman"/>
              <a:ea typeface="Times New Roman"/>
              <a:cs typeface="Times New Roman"/>
              <a:sym typeface="Times New Roman"/>
            </a:endParaRPr>
          </a:p>
        </p:txBody>
      </p:sp>
      <p:pic>
        <p:nvPicPr>
          <p:cNvPr id="669" name="Google Shape;669;p67"/>
          <p:cNvPicPr preferRelativeResize="0"/>
          <p:nvPr/>
        </p:nvPicPr>
        <p:blipFill>
          <a:blip r:embed="rId3">
            <a:alphaModFix/>
          </a:blip>
          <a:stretch>
            <a:fillRect/>
          </a:stretch>
        </p:blipFill>
        <p:spPr>
          <a:xfrm>
            <a:off x="1978000" y="909850"/>
            <a:ext cx="5323240" cy="2393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8"/>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4: Recommend potential routes for optimization.</a:t>
            </a:r>
            <a:endParaRPr>
              <a:solidFill>
                <a:schemeClr val="dk1"/>
              </a:solidFill>
              <a:latin typeface="Times New Roman"/>
              <a:ea typeface="Times New Roman"/>
              <a:cs typeface="Times New Roman"/>
              <a:sym typeface="Times New Roman"/>
            </a:endParaRPr>
          </a:p>
        </p:txBody>
      </p:sp>
      <p:sp>
        <p:nvSpPr>
          <p:cNvPr id="675" name="Google Shape;675;p68"/>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3: Route Optimization Insights</a:t>
            </a:r>
            <a:endParaRPr sz="1800"/>
          </a:p>
        </p:txBody>
      </p:sp>
      <p:sp>
        <p:nvSpPr>
          <p:cNvPr id="676" name="Google Shape;676;p68"/>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Output</a:t>
            </a:r>
            <a:r>
              <a:rPr b="1" lang="en">
                <a:solidFill>
                  <a:schemeClr val="dk1"/>
                </a:solidFill>
                <a:latin typeface="Times New Roman"/>
                <a:ea typeface="Times New Roman"/>
                <a:cs typeface="Times New Roman"/>
                <a:sym typeface="Times New Roman"/>
              </a:rPr>
              <a:t> : </a:t>
            </a:r>
            <a:endParaRPr b="1">
              <a:solidFill>
                <a:schemeClr val="dk1"/>
              </a:solidFill>
              <a:latin typeface="Times New Roman"/>
              <a:ea typeface="Times New Roman"/>
              <a:cs typeface="Times New Roman"/>
              <a:sym typeface="Times New Roman"/>
            </a:endParaRPr>
          </a:p>
        </p:txBody>
      </p:sp>
      <p:pic>
        <p:nvPicPr>
          <p:cNvPr id="677" name="Google Shape;677;p68" title="Screenshot 2025-10-09 133101.png"/>
          <p:cNvPicPr preferRelativeResize="0"/>
          <p:nvPr/>
        </p:nvPicPr>
        <p:blipFill>
          <a:blip r:embed="rId3">
            <a:alphaModFix/>
          </a:blip>
          <a:stretch>
            <a:fillRect/>
          </a:stretch>
        </p:blipFill>
        <p:spPr>
          <a:xfrm>
            <a:off x="1978000" y="909850"/>
            <a:ext cx="5938467" cy="2737825"/>
          </a:xfrm>
          <a:prstGeom prst="rect">
            <a:avLst/>
          </a:prstGeom>
          <a:noFill/>
          <a:ln>
            <a:noFill/>
          </a:ln>
        </p:spPr>
      </p:pic>
      <p:sp>
        <p:nvSpPr>
          <p:cNvPr id="678" name="Google Shape;678;p68"/>
          <p:cNvSpPr/>
          <p:nvPr/>
        </p:nvSpPr>
        <p:spPr>
          <a:xfrm>
            <a:off x="1978000" y="3751625"/>
            <a:ext cx="6447600" cy="11607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Generated a ranked list of routes combining delay rate and efficiency ratio.</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Routes R020, R012, RO17, RO13 and RO15 surfaced as prime targets for re-routing or scheduling adjustments.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20 row(s) returned - </a:t>
            </a:r>
            <a:r>
              <a:rPr lang="en">
                <a:solidFill>
                  <a:schemeClr val="dk1"/>
                </a:solidFill>
                <a:latin typeface="Times New Roman"/>
                <a:ea typeface="Times New Roman"/>
                <a:cs typeface="Times New Roman"/>
                <a:sym typeface="Times New Roman"/>
              </a:rPr>
              <a:t>optimization list generated - ready for managerial action.</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9"/>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1: </a:t>
            </a:r>
            <a:r>
              <a:rPr lang="en">
                <a:solidFill>
                  <a:schemeClr val="dk1"/>
                </a:solidFill>
                <a:latin typeface="Times New Roman"/>
                <a:ea typeface="Times New Roman"/>
                <a:cs typeface="Times New Roman"/>
                <a:sym typeface="Times New Roman"/>
              </a:rPr>
              <a:t>Find the top 3 warehouses with the highest average processing time.</a:t>
            </a:r>
            <a:endParaRPr>
              <a:solidFill>
                <a:schemeClr val="dk1"/>
              </a:solidFill>
              <a:latin typeface="Times New Roman"/>
              <a:ea typeface="Times New Roman"/>
              <a:cs typeface="Times New Roman"/>
              <a:sym typeface="Times New Roman"/>
            </a:endParaRPr>
          </a:p>
        </p:txBody>
      </p:sp>
      <p:sp>
        <p:nvSpPr>
          <p:cNvPr id="684" name="Google Shape;684;p69"/>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4: Warehouse Performance </a:t>
            </a:r>
            <a:endParaRPr sz="1800"/>
          </a:p>
        </p:txBody>
      </p:sp>
      <p:sp>
        <p:nvSpPr>
          <p:cNvPr id="685" name="Google Shape;685;p69"/>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pic>
        <p:nvPicPr>
          <p:cNvPr id="686" name="Google Shape;686;p69"/>
          <p:cNvPicPr preferRelativeResize="0"/>
          <p:nvPr/>
        </p:nvPicPr>
        <p:blipFill>
          <a:blip r:embed="rId3">
            <a:alphaModFix/>
          </a:blip>
          <a:stretch>
            <a:fillRect/>
          </a:stretch>
        </p:blipFill>
        <p:spPr>
          <a:xfrm>
            <a:off x="1978000" y="910775"/>
            <a:ext cx="5187125" cy="1729050"/>
          </a:xfrm>
          <a:prstGeom prst="rect">
            <a:avLst/>
          </a:prstGeom>
          <a:noFill/>
          <a:ln>
            <a:noFill/>
          </a:ln>
        </p:spPr>
      </p:pic>
      <p:sp>
        <p:nvSpPr>
          <p:cNvPr id="687" name="Google Shape;687;p69"/>
          <p:cNvSpPr/>
          <p:nvPr/>
        </p:nvSpPr>
        <p:spPr>
          <a:xfrm>
            <a:off x="1978000" y="2745825"/>
            <a:ext cx="6805500" cy="10680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Calculated per-warehouse averages using: ROUND(AVG(Processing_Time_Min), 2)</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Sorted results in descending order to highlight the slowest processors.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70"/>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1: Find the top 3 warehouses with the highest average processing time.</a:t>
            </a:r>
            <a:endParaRPr>
              <a:solidFill>
                <a:schemeClr val="dk1"/>
              </a:solidFill>
              <a:latin typeface="Times New Roman"/>
              <a:ea typeface="Times New Roman"/>
              <a:cs typeface="Times New Roman"/>
              <a:sym typeface="Times New Roman"/>
            </a:endParaRPr>
          </a:p>
        </p:txBody>
      </p:sp>
      <p:sp>
        <p:nvSpPr>
          <p:cNvPr id="693" name="Google Shape;693;p70"/>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4: Warehouse Performance </a:t>
            </a:r>
            <a:endParaRPr sz="1800"/>
          </a:p>
        </p:txBody>
      </p:sp>
      <p:sp>
        <p:nvSpPr>
          <p:cNvPr id="694" name="Google Shape;694;p70"/>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Output :</a:t>
            </a:r>
            <a:endParaRPr b="1">
              <a:solidFill>
                <a:schemeClr val="dk1"/>
              </a:solidFill>
              <a:latin typeface="Times New Roman"/>
              <a:ea typeface="Times New Roman"/>
              <a:cs typeface="Times New Roman"/>
              <a:sym typeface="Times New Roman"/>
            </a:endParaRPr>
          </a:p>
        </p:txBody>
      </p:sp>
      <p:pic>
        <p:nvPicPr>
          <p:cNvPr id="695" name="Google Shape;695;p70" title="Screenshot 2025-10-09 234021.png"/>
          <p:cNvPicPr preferRelativeResize="0"/>
          <p:nvPr/>
        </p:nvPicPr>
        <p:blipFill>
          <a:blip r:embed="rId3">
            <a:alphaModFix/>
          </a:blip>
          <a:stretch>
            <a:fillRect/>
          </a:stretch>
        </p:blipFill>
        <p:spPr>
          <a:xfrm>
            <a:off x="1978000" y="909850"/>
            <a:ext cx="5583975" cy="1033200"/>
          </a:xfrm>
          <a:prstGeom prst="rect">
            <a:avLst/>
          </a:prstGeom>
          <a:noFill/>
          <a:ln>
            <a:noFill/>
          </a:ln>
        </p:spPr>
      </p:pic>
      <p:sp>
        <p:nvSpPr>
          <p:cNvPr id="696" name="Google Shape;696;p70"/>
          <p:cNvSpPr/>
          <p:nvPr/>
        </p:nvSpPr>
        <p:spPr>
          <a:xfrm>
            <a:off x="1978000" y="2034599"/>
            <a:ext cx="6447600" cy="13905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Returned 3 warehouses (W010, W009, W007) with the highest average processing time.</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These represent immediate targets for process improvement and resource review.</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3 row(s) returned - Slowest three warehouses identified for efficiency review.</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1"/>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2: </a:t>
            </a:r>
            <a:r>
              <a:rPr lang="en">
                <a:solidFill>
                  <a:schemeClr val="dk1"/>
                </a:solidFill>
                <a:latin typeface="Times New Roman"/>
                <a:ea typeface="Times New Roman"/>
                <a:cs typeface="Times New Roman"/>
                <a:sym typeface="Times New Roman"/>
              </a:rPr>
              <a:t>Calculate total vs. delayed shipments for each warehouse. </a:t>
            </a:r>
            <a:endParaRPr>
              <a:solidFill>
                <a:schemeClr val="dk1"/>
              </a:solidFill>
              <a:latin typeface="Times New Roman"/>
              <a:ea typeface="Times New Roman"/>
              <a:cs typeface="Times New Roman"/>
              <a:sym typeface="Times New Roman"/>
            </a:endParaRPr>
          </a:p>
        </p:txBody>
      </p:sp>
      <p:sp>
        <p:nvSpPr>
          <p:cNvPr id="702" name="Google Shape;702;p71"/>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4: Warehouse Performance </a:t>
            </a:r>
            <a:endParaRPr sz="1800"/>
          </a:p>
        </p:txBody>
      </p:sp>
      <p:sp>
        <p:nvSpPr>
          <p:cNvPr id="703" name="Google Shape;703;p71"/>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pic>
        <p:nvPicPr>
          <p:cNvPr id="704" name="Google Shape;704;p71"/>
          <p:cNvPicPr preferRelativeResize="0"/>
          <p:nvPr/>
        </p:nvPicPr>
        <p:blipFill>
          <a:blip r:embed="rId3">
            <a:alphaModFix/>
          </a:blip>
          <a:stretch>
            <a:fillRect/>
          </a:stretch>
        </p:blipFill>
        <p:spPr>
          <a:xfrm>
            <a:off x="1978000" y="909850"/>
            <a:ext cx="5409547" cy="1729050"/>
          </a:xfrm>
          <a:prstGeom prst="rect">
            <a:avLst/>
          </a:prstGeom>
          <a:noFill/>
          <a:ln>
            <a:noFill/>
          </a:ln>
        </p:spPr>
      </p:pic>
      <p:sp>
        <p:nvSpPr>
          <p:cNvPr id="705" name="Google Shape;705;p71"/>
          <p:cNvSpPr/>
          <p:nvPr/>
        </p:nvSpPr>
        <p:spPr>
          <a:xfrm>
            <a:off x="1978000" y="2745825"/>
            <a:ext cx="6805500" cy="11166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Joined warehouses_table (w) with orders_table (o) using Warehouse_ID.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Computed total and delayed shipments with: COUNT(o.Order_ID) AS Total_Shipments and SUM(CASE WHEN o.Delivery_Delay_Days &gt; 0 THEN 1 ELSE 0 END)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2"/>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2: Calculate total vs. delayed shipments for each warehouse. </a:t>
            </a:r>
            <a:endParaRPr>
              <a:solidFill>
                <a:schemeClr val="dk1"/>
              </a:solidFill>
              <a:latin typeface="Times New Roman"/>
              <a:ea typeface="Times New Roman"/>
              <a:cs typeface="Times New Roman"/>
              <a:sym typeface="Times New Roman"/>
            </a:endParaRPr>
          </a:p>
        </p:txBody>
      </p:sp>
      <p:sp>
        <p:nvSpPr>
          <p:cNvPr id="711" name="Google Shape;711;p72"/>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4: Warehouse Performance </a:t>
            </a:r>
            <a:endParaRPr sz="1800"/>
          </a:p>
        </p:txBody>
      </p:sp>
      <p:sp>
        <p:nvSpPr>
          <p:cNvPr id="712" name="Google Shape;712;p72"/>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Output :</a:t>
            </a:r>
            <a:r>
              <a:rPr b="1" lang="en">
                <a:solidFill>
                  <a:schemeClr val="dk1"/>
                </a:solidFill>
                <a:latin typeface="Times New Roman"/>
                <a:ea typeface="Times New Roman"/>
                <a:cs typeface="Times New Roman"/>
                <a:sym typeface="Times New Roman"/>
              </a:rPr>
              <a:t> </a:t>
            </a:r>
            <a:endParaRPr b="1">
              <a:solidFill>
                <a:schemeClr val="dk1"/>
              </a:solidFill>
              <a:latin typeface="Times New Roman"/>
              <a:ea typeface="Times New Roman"/>
              <a:cs typeface="Times New Roman"/>
              <a:sym typeface="Times New Roman"/>
            </a:endParaRPr>
          </a:p>
        </p:txBody>
      </p:sp>
      <p:pic>
        <p:nvPicPr>
          <p:cNvPr id="713" name="Google Shape;713;p72" title="Screenshot 2025-10-09 234050.png"/>
          <p:cNvPicPr preferRelativeResize="0"/>
          <p:nvPr/>
        </p:nvPicPr>
        <p:blipFill>
          <a:blip r:embed="rId3">
            <a:alphaModFix/>
          </a:blip>
          <a:stretch>
            <a:fillRect/>
          </a:stretch>
        </p:blipFill>
        <p:spPr>
          <a:xfrm>
            <a:off x="1978000" y="909850"/>
            <a:ext cx="4730899" cy="2167700"/>
          </a:xfrm>
          <a:prstGeom prst="rect">
            <a:avLst/>
          </a:prstGeom>
          <a:noFill/>
          <a:ln>
            <a:noFill/>
          </a:ln>
        </p:spPr>
      </p:pic>
      <p:sp>
        <p:nvSpPr>
          <p:cNvPr id="714" name="Google Shape;714;p72"/>
          <p:cNvSpPr/>
          <p:nvPr/>
        </p:nvSpPr>
        <p:spPr>
          <a:xfrm>
            <a:off x="1978000" y="3171783"/>
            <a:ext cx="6447600" cy="13905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Generated per-warehouse shipment counts and delay totals.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Examples: W004, W009, W008, and W001 show diverse delay volumes - critical for prioritizing fixes.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10 row(s) returned - Shipment volumes and delay counts computed for all warehouses.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73"/>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3: </a:t>
            </a:r>
            <a:r>
              <a:rPr lang="en">
                <a:solidFill>
                  <a:schemeClr val="dk1"/>
                </a:solidFill>
                <a:latin typeface="Times New Roman"/>
                <a:ea typeface="Times New Roman"/>
                <a:cs typeface="Times New Roman"/>
                <a:sym typeface="Times New Roman"/>
              </a:rPr>
              <a:t>Use CTEs to find bottleneck warehouses where processing time &gt; global average.</a:t>
            </a:r>
            <a:endParaRPr>
              <a:solidFill>
                <a:schemeClr val="dk1"/>
              </a:solidFill>
              <a:latin typeface="Times New Roman"/>
              <a:ea typeface="Times New Roman"/>
              <a:cs typeface="Times New Roman"/>
              <a:sym typeface="Times New Roman"/>
            </a:endParaRPr>
          </a:p>
        </p:txBody>
      </p:sp>
      <p:sp>
        <p:nvSpPr>
          <p:cNvPr id="720" name="Google Shape;720;p73"/>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4: Warehouse Performance </a:t>
            </a:r>
            <a:endParaRPr sz="1800"/>
          </a:p>
        </p:txBody>
      </p:sp>
      <p:sp>
        <p:nvSpPr>
          <p:cNvPr id="721" name="Google Shape;721;p73"/>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pic>
        <p:nvPicPr>
          <p:cNvPr id="722" name="Google Shape;722;p73"/>
          <p:cNvPicPr preferRelativeResize="0"/>
          <p:nvPr/>
        </p:nvPicPr>
        <p:blipFill>
          <a:blip r:embed="rId3">
            <a:alphaModFix/>
          </a:blip>
          <a:stretch>
            <a:fillRect/>
          </a:stretch>
        </p:blipFill>
        <p:spPr>
          <a:xfrm>
            <a:off x="1978000" y="909850"/>
            <a:ext cx="4730900" cy="2612925"/>
          </a:xfrm>
          <a:prstGeom prst="rect">
            <a:avLst/>
          </a:prstGeom>
          <a:noFill/>
          <a:ln>
            <a:noFill/>
          </a:ln>
        </p:spPr>
      </p:pic>
      <p:sp>
        <p:nvSpPr>
          <p:cNvPr id="723" name="Google Shape;723;p73"/>
          <p:cNvSpPr/>
          <p:nvPr/>
        </p:nvSpPr>
        <p:spPr>
          <a:xfrm>
            <a:off x="1978000" y="3608976"/>
            <a:ext cx="6805500" cy="13035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Built a CTE AvgProcessing computing Global_Avg_Processing_Time = AVG(Processing_Time_Min).</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Joined to warehouses_table and classified Warehouse_Status with CASE WHEN w.Processing_Time_Min &gt; a.Global_Avg_Processing_Time THEN 'Bottleneck' ELSE 'Normal'</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7"/>
          <p:cNvSpPr txBox="1"/>
          <p:nvPr>
            <p:ph type="title"/>
          </p:nvPr>
        </p:nvSpPr>
        <p:spPr>
          <a:xfrm>
            <a:off x="228600" y="228600"/>
            <a:ext cx="36384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Project Objective</a:t>
            </a:r>
            <a:endParaRPr/>
          </a:p>
        </p:txBody>
      </p:sp>
      <p:sp>
        <p:nvSpPr>
          <p:cNvPr id="451" name="Google Shape;451;p47"/>
          <p:cNvSpPr txBox="1"/>
          <p:nvPr>
            <p:ph idx="7" type="subTitle"/>
          </p:nvPr>
        </p:nvSpPr>
        <p:spPr>
          <a:xfrm>
            <a:off x="1897050" y="1551600"/>
            <a:ext cx="5349900" cy="2040300"/>
          </a:xfrm>
          <a:prstGeom prst="rect">
            <a:avLst/>
          </a:prstGeom>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a:t>Build a SQL-driven Logistics analytics system to analyze delays, optimize routes, and enhance shipment efficiency by leveraging queries, aggregations. The project aims to answer key business questions, uncover inefficiencies, and recommend actionable improvements based on data analysis. </a:t>
            </a:r>
            <a:endParaRPr/>
          </a:p>
        </p:txBody>
      </p:sp>
      <p:cxnSp>
        <p:nvCxnSpPr>
          <p:cNvPr id="452" name="Google Shape;452;p47"/>
          <p:cNvCxnSpPr/>
          <p:nvPr/>
        </p:nvCxnSpPr>
        <p:spPr>
          <a:xfrm>
            <a:off x="1839750" y="1551600"/>
            <a:ext cx="5464500" cy="3000"/>
          </a:xfrm>
          <a:prstGeom prst="straightConnector1">
            <a:avLst/>
          </a:prstGeom>
          <a:noFill/>
          <a:ln cap="flat" cmpd="sng" w="9525">
            <a:solidFill>
              <a:srgbClr val="D9D9D9"/>
            </a:solidFill>
            <a:prstDash val="solid"/>
            <a:round/>
            <a:headEnd len="med" w="med" type="none"/>
            <a:tailEnd len="med" w="med" type="none"/>
          </a:ln>
        </p:spPr>
      </p:cxnSp>
      <p:cxnSp>
        <p:nvCxnSpPr>
          <p:cNvPr id="453" name="Google Shape;453;p47"/>
          <p:cNvCxnSpPr/>
          <p:nvPr/>
        </p:nvCxnSpPr>
        <p:spPr>
          <a:xfrm>
            <a:off x="1839750" y="3591900"/>
            <a:ext cx="5464500" cy="3000"/>
          </a:xfrm>
          <a:prstGeom prst="straightConnector1">
            <a:avLst/>
          </a:prstGeom>
          <a:noFill/>
          <a:ln cap="flat" cmpd="sng" w="9525">
            <a:solidFill>
              <a:srgbClr val="D9D9D9"/>
            </a:solidFill>
            <a:prstDash val="solid"/>
            <a:round/>
            <a:headEnd len="med" w="med" type="none"/>
            <a:tailEnd len="med" w="med" type="none"/>
          </a:ln>
        </p:spPr>
      </p:cxnSp>
      <p:grpSp>
        <p:nvGrpSpPr>
          <p:cNvPr id="454" name="Google Shape;454;p47"/>
          <p:cNvGrpSpPr/>
          <p:nvPr/>
        </p:nvGrpSpPr>
        <p:grpSpPr>
          <a:xfrm>
            <a:off x="2382278" y="653169"/>
            <a:ext cx="1605959" cy="270489"/>
            <a:chOff x="308528" y="1555007"/>
            <a:chExt cx="1986589" cy="270489"/>
          </a:xfrm>
        </p:grpSpPr>
        <p:sp>
          <p:nvSpPr>
            <p:cNvPr id="455" name="Google Shape;455;p47"/>
            <p:cNvSpPr/>
            <p:nvPr/>
          </p:nvSpPr>
          <p:spPr>
            <a:xfrm rot="231862">
              <a:off x="310484" y="1675966"/>
              <a:ext cx="1353607" cy="104034"/>
            </a:xfrm>
            <a:custGeom>
              <a:rect b="b" l="l" r="r" t="t"/>
              <a:pathLst>
                <a:path extrusionOk="0" fill="none" h="5168" w="255178">
                  <a:moveTo>
                    <a:pt x="1" y="5167"/>
                  </a:moveTo>
                  <a:cubicBezTo>
                    <a:pt x="47965" y="3860"/>
                    <a:pt x="74459" y="3041"/>
                    <a:pt x="122690" y="2112"/>
                  </a:cubicBezTo>
                  <a:cubicBezTo>
                    <a:pt x="232022" y="1"/>
                    <a:pt x="143876" y="2033"/>
                    <a:pt x="255177" y="25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56" name="Google Shape;456;p47"/>
            <p:cNvSpPr/>
            <p:nvPr/>
          </p:nvSpPr>
          <p:spPr>
            <a:xfrm rot="231569">
              <a:off x="313022" y="1621554"/>
              <a:ext cx="1980846" cy="104060"/>
            </a:xfrm>
            <a:custGeom>
              <a:rect b="b" l="l" r="r" t="t"/>
              <a:pathLst>
                <a:path extrusionOk="0" fill="none" h="5168" w="255178">
                  <a:moveTo>
                    <a:pt x="1" y="5167"/>
                  </a:moveTo>
                  <a:cubicBezTo>
                    <a:pt x="47965" y="3860"/>
                    <a:pt x="74459" y="3041"/>
                    <a:pt x="122690" y="2112"/>
                  </a:cubicBezTo>
                  <a:cubicBezTo>
                    <a:pt x="232022" y="1"/>
                    <a:pt x="143876" y="2033"/>
                    <a:pt x="255177" y="25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4"/>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3: Use CTEs to find bottleneck warehouses where processing time &gt; global average.</a:t>
            </a:r>
            <a:endParaRPr>
              <a:solidFill>
                <a:schemeClr val="dk1"/>
              </a:solidFill>
              <a:latin typeface="Times New Roman"/>
              <a:ea typeface="Times New Roman"/>
              <a:cs typeface="Times New Roman"/>
              <a:sym typeface="Times New Roman"/>
            </a:endParaRPr>
          </a:p>
        </p:txBody>
      </p:sp>
      <p:sp>
        <p:nvSpPr>
          <p:cNvPr id="729" name="Google Shape;729;p74"/>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4: Warehouse Performance </a:t>
            </a:r>
            <a:endParaRPr sz="1800"/>
          </a:p>
        </p:txBody>
      </p:sp>
      <p:sp>
        <p:nvSpPr>
          <p:cNvPr id="730" name="Google Shape;730;p74"/>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Output :</a:t>
            </a:r>
            <a:endParaRPr b="1">
              <a:solidFill>
                <a:schemeClr val="dk1"/>
              </a:solidFill>
              <a:latin typeface="Times New Roman"/>
              <a:ea typeface="Times New Roman"/>
              <a:cs typeface="Times New Roman"/>
              <a:sym typeface="Times New Roman"/>
            </a:endParaRPr>
          </a:p>
        </p:txBody>
      </p:sp>
      <p:pic>
        <p:nvPicPr>
          <p:cNvPr id="731" name="Google Shape;731;p74" title="Screenshot 2025-10-09 234113.png"/>
          <p:cNvPicPr preferRelativeResize="0"/>
          <p:nvPr/>
        </p:nvPicPr>
        <p:blipFill>
          <a:blip r:embed="rId3">
            <a:alphaModFix/>
          </a:blip>
          <a:stretch>
            <a:fillRect/>
          </a:stretch>
        </p:blipFill>
        <p:spPr>
          <a:xfrm>
            <a:off x="1978000" y="909850"/>
            <a:ext cx="5572174" cy="1949200"/>
          </a:xfrm>
          <a:prstGeom prst="rect">
            <a:avLst/>
          </a:prstGeom>
          <a:noFill/>
          <a:ln>
            <a:noFill/>
          </a:ln>
        </p:spPr>
      </p:pic>
      <p:sp>
        <p:nvSpPr>
          <p:cNvPr id="732" name="Google Shape;732;p74"/>
          <p:cNvSpPr/>
          <p:nvPr/>
        </p:nvSpPr>
        <p:spPr>
          <a:xfrm>
            <a:off x="1978000" y="2964213"/>
            <a:ext cx="6447600" cy="13905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Identified global average = 110.1000 minutes.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Flagged bottleneck warehouses: W010, W009, W007, W008, W001.</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10 row(s) returned - Bottleneck classification completed against global benchmark.</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75"/>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4: </a:t>
            </a:r>
            <a:r>
              <a:rPr lang="en">
                <a:solidFill>
                  <a:schemeClr val="dk1"/>
                </a:solidFill>
                <a:latin typeface="Times New Roman"/>
                <a:ea typeface="Times New Roman"/>
                <a:cs typeface="Times New Roman"/>
                <a:sym typeface="Times New Roman"/>
              </a:rPr>
              <a:t>Rank warehouses based on on-time delivery percentage. </a:t>
            </a:r>
            <a:endParaRPr>
              <a:solidFill>
                <a:schemeClr val="dk1"/>
              </a:solidFill>
              <a:latin typeface="Times New Roman"/>
              <a:ea typeface="Times New Roman"/>
              <a:cs typeface="Times New Roman"/>
              <a:sym typeface="Times New Roman"/>
            </a:endParaRPr>
          </a:p>
        </p:txBody>
      </p:sp>
      <p:sp>
        <p:nvSpPr>
          <p:cNvPr id="738" name="Google Shape;738;p75"/>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4: Warehouse Performance </a:t>
            </a:r>
            <a:endParaRPr sz="1800"/>
          </a:p>
        </p:txBody>
      </p:sp>
      <p:sp>
        <p:nvSpPr>
          <p:cNvPr id="739" name="Google Shape;739;p75"/>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pic>
        <p:nvPicPr>
          <p:cNvPr id="740" name="Google Shape;740;p75"/>
          <p:cNvPicPr preferRelativeResize="0"/>
          <p:nvPr/>
        </p:nvPicPr>
        <p:blipFill>
          <a:blip r:embed="rId3">
            <a:alphaModFix/>
          </a:blip>
          <a:stretch>
            <a:fillRect/>
          </a:stretch>
        </p:blipFill>
        <p:spPr>
          <a:xfrm>
            <a:off x="1978000" y="883112"/>
            <a:ext cx="6650401" cy="1836775"/>
          </a:xfrm>
          <a:prstGeom prst="rect">
            <a:avLst/>
          </a:prstGeom>
          <a:noFill/>
          <a:ln>
            <a:noFill/>
          </a:ln>
        </p:spPr>
      </p:pic>
      <p:sp>
        <p:nvSpPr>
          <p:cNvPr id="741" name="Google Shape;741;p75"/>
          <p:cNvSpPr/>
          <p:nvPr/>
        </p:nvSpPr>
        <p:spPr>
          <a:xfrm>
            <a:off x="1978000" y="2831448"/>
            <a:ext cx="6805500" cy="13035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Computed OnTime_Percentage as ROUND((SUM(CASE WHEN o.Delivery_Status = 'On Time' THEN 1 ELSE 0 END) * 100) / COUNT(*), 2).</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Assigned Performance_Rank using RANK() OVER (ORDER BY OnTime_Percentage DESC) to compare warehouses fairly.</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76"/>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4: Rank warehouses based on on-time delivery percentage. </a:t>
            </a:r>
            <a:endParaRPr>
              <a:solidFill>
                <a:schemeClr val="dk1"/>
              </a:solidFill>
              <a:latin typeface="Times New Roman"/>
              <a:ea typeface="Times New Roman"/>
              <a:cs typeface="Times New Roman"/>
              <a:sym typeface="Times New Roman"/>
            </a:endParaRPr>
          </a:p>
        </p:txBody>
      </p:sp>
      <p:sp>
        <p:nvSpPr>
          <p:cNvPr id="747" name="Google Shape;747;p76"/>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4: Warehouse Performance </a:t>
            </a:r>
            <a:endParaRPr sz="1800"/>
          </a:p>
        </p:txBody>
      </p:sp>
      <p:sp>
        <p:nvSpPr>
          <p:cNvPr id="748" name="Google Shape;748;p76"/>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Output :</a:t>
            </a:r>
            <a:endParaRPr b="1">
              <a:solidFill>
                <a:schemeClr val="dk1"/>
              </a:solidFill>
              <a:latin typeface="Times New Roman"/>
              <a:ea typeface="Times New Roman"/>
              <a:cs typeface="Times New Roman"/>
              <a:sym typeface="Times New Roman"/>
            </a:endParaRPr>
          </a:p>
        </p:txBody>
      </p:sp>
      <p:pic>
        <p:nvPicPr>
          <p:cNvPr id="749" name="Google Shape;749;p76" title="Screenshot 2025-10-09 234154.png"/>
          <p:cNvPicPr preferRelativeResize="0"/>
          <p:nvPr/>
        </p:nvPicPr>
        <p:blipFill>
          <a:blip r:embed="rId3">
            <a:alphaModFix/>
          </a:blip>
          <a:stretch>
            <a:fillRect/>
          </a:stretch>
        </p:blipFill>
        <p:spPr>
          <a:xfrm>
            <a:off x="1978000" y="909850"/>
            <a:ext cx="4813550" cy="2170356"/>
          </a:xfrm>
          <a:prstGeom prst="rect">
            <a:avLst/>
          </a:prstGeom>
          <a:noFill/>
          <a:ln>
            <a:noFill/>
          </a:ln>
        </p:spPr>
      </p:pic>
      <p:sp>
        <p:nvSpPr>
          <p:cNvPr id="750" name="Google Shape;750;p76"/>
          <p:cNvSpPr/>
          <p:nvPr/>
        </p:nvSpPr>
        <p:spPr>
          <a:xfrm>
            <a:off x="1978000" y="3178052"/>
            <a:ext cx="6447600" cy="16854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Returned performance rankings for 10 warehouses.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Top performers: W008 and W006 with highest On-Time %, while W010 lags significantly.</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Enables focused coaching and operational improvement for low rank warehouses.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10 row(s) returned - On-time performance ranking generated for all warehouses.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77"/>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1: </a:t>
            </a:r>
            <a:r>
              <a:rPr lang="en">
                <a:solidFill>
                  <a:schemeClr val="dk1"/>
                </a:solidFill>
                <a:latin typeface="Times New Roman"/>
                <a:ea typeface="Times New Roman"/>
                <a:cs typeface="Times New Roman"/>
                <a:sym typeface="Times New Roman"/>
              </a:rPr>
              <a:t>Rank agents (per route) by on-time delivery percentage</a:t>
            </a:r>
            <a:endParaRPr>
              <a:solidFill>
                <a:schemeClr val="dk1"/>
              </a:solidFill>
              <a:latin typeface="Times New Roman"/>
              <a:ea typeface="Times New Roman"/>
              <a:cs typeface="Times New Roman"/>
              <a:sym typeface="Times New Roman"/>
            </a:endParaRPr>
          </a:p>
        </p:txBody>
      </p:sp>
      <p:sp>
        <p:nvSpPr>
          <p:cNvPr id="756" name="Google Shape;756;p77"/>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5: Delivery Agent Performance</a:t>
            </a:r>
            <a:endParaRPr sz="1800"/>
          </a:p>
        </p:txBody>
      </p:sp>
      <p:sp>
        <p:nvSpPr>
          <p:cNvPr id="757" name="Google Shape;757;p77"/>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pic>
        <p:nvPicPr>
          <p:cNvPr id="758" name="Google Shape;758;p77"/>
          <p:cNvPicPr preferRelativeResize="0"/>
          <p:nvPr/>
        </p:nvPicPr>
        <p:blipFill>
          <a:blip r:embed="rId3">
            <a:alphaModFix/>
          </a:blip>
          <a:stretch>
            <a:fillRect/>
          </a:stretch>
        </p:blipFill>
        <p:spPr>
          <a:xfrm>
            <a:off x="1978000" y="909850"/>
            <a:ext cx="5928299" cy="1540195"/>
          </a:xfrm>
          <a:prstGeom prst="rect">
            <a:avLst/>
          </a:prstGeom>
          <a:noFill/>
          <a:ln>
            <a:noFill/>
          </a:ln>
        </p:spPr>
      </p:pic>
      <p:sp>
        <p:nvSpPr>
          <p:cNvPr id="759" name="Google Shape;759;p77"/>
          <p:cNvSpPr/>
          <p:nvPr/>
        </p:nvSpPr>
        <p:spPr>
          <a:xfrm>
            <a:off x="1978000" y="2552300"/>
            <a:ext cx="6805500" cy="13392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Selected Agent_ID, Route_ID, On_Time_Percentage and applied a window function RANK() OVER (PARTITION BY Route_ID ORDER BY On_Time_Percentage DESC) AS Rank_In_Agent.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Ordered the output by Route_ID then Rank_In_Agent to present a clear leaderboard within each route.</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78"/>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1: Rank agents (per route) by on-time delivery percentage</a:t>
            </a:r>
            <a:endParaRPr>
              <a:solidFill>
                <a:schemeClr val="dk1"/>
              </a:solidFill>
              <a:latin typeface="Times New Roman"/>
              <a:ea typeface="Times New Roman"/>
              <a:cs typeface="Times New Roman"/>
              <a:sym typeface="Times New Roman"/>
            </a:endParaRPr>
          </a:p>
        </p:txBody>
      </p:sp>
      <p:sp>
        <p:nvSpPr>
          <p:cNvPr id="765" name="Google Shape;765;p78"/>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5: Delivery Agent Performance</a:t>
            </a:r>
            <a:endParaRPr sz="1800"/>
          </a:p>
        </p:txBody>
      </p:sp>
      <p:sp>
        <p:nvSpPr>
          <p:cNvPr id="766" name="Google Shape;766;p78"/>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Output :</a:t>
            </a:r>
            <a:endParaRPr b="1">
              <a:solidFill>
                <a:schemeClr val="dk1"/>
              </a:solidFill>
              <a:latin typeface="Times New Roman"/>
              <a:ea typeface="Times New Roman"/>
              <a:cs typeface="Times New Roman"/>
              <a:sym typeface="Times New Roman"/>
            </a:endParaRPr>
          </a:p>
        </p:txBody>
      </p:sp>
      <p:pic>
        <p:nvPicPr>
          <p:cNvPr id="767" name="Google Shape;767;p78" title="Screenshot 2025-10-10 003016.png"/>
          <p:cNvPicPr preferRelativeResize="0"/>
          <p:nvPr/>
        </p:nvPicPr>
        <p:blipFill rotWithShape="1">
          <a:blip r:embed="rId3">
            <a:alphaModFix/>
          </a:blip>
          <a:srcRect b="0" l="0" r="4552" t="0"/>
          <a:stretch/>
        </p:blipFill>
        <p:spPr>
          <a:xfrm>
            <a:off x="1978000" y="909850"/>
            <a:ext cx="3670900" cy="3023075"/>
          </a:xfrm>
          <a:prstGeom prst="rect">
            <a:avLst/>
          </a:prstGeom>
          <a:noFill/>
          <a:ln>
            <a:noFill/>
          </a:ln>
        </p:spPr>
      </p:pic>
      <p:sp>
        <p:nvSpPr>
          <p:cNvPr id="768" name="Google Shape;768;p78"/>
          <p:cNvSpPr/>
          <p:nvPr/>
        </p:nvSpPr>
        <p:spPr>
          <a:xfrm>
            <a:off x="5765811" y="909850"/>
            <a:ext cx="3187800" cy="30231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Returned 50 rows, showing each agent’s rank within their route.</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Higher On_Time_Percentage received better ranks (rank = 1), ties share the same rank.</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Example: Agent A006 on R001 ranked 1 with 81.56% on-time performance.</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50 row(s) returned - Agent rankings generated across all routes.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79"/>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2: </a:t>
            </a:r>
            <a:r>
              <a:rPr lang="en">
                <a:solidFill>
                  <a:schemeClr val="dk1"/>
                </a:solidFill>
                <a:latin typeface="Times New Roman"/>
                <a:ea typeface="Times New Roman"/>
                <a:cs typeface="Times New Roman"/>
                <a:sym typeface="Times New Roman"/>
              </a:rPr>
              <a:t>Find agents with on-time % &lt; 80%. </a:t>
            </a:r>
            <a:endParaRPr>
              <a:solidFill>
                <a:schemeClr val="dk1"/>
              </a:solidFill>
              <a:latin typeface="Times New Roman"/>
              <a:ea typeface="Times New Roman"/>
              <a:cs typeface="Times New Roman"/>
              <a:sym typeface="Times New Roman"/>
            </a:endParaRPr>
          </a:p>
        </p:txBody>
      </p:sp>
      <p:sp>
        <p:nvSpPr>
          <p:cNvPr id="774" name="Google Shape;774;p79"/>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5: Delivery Agent Performance</a:t>
            </a:r>
            <a:endParaRPr sz="1800"/>
          </a:p>
        </p:txBody>
      </p:sp>
      <p:sp>
        <p:nvSpPr>
          <p:cNvPr id="775" name="Google Shape;775;p79"/>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pic>
        <p:nvPicPr>
          <p:cNvPr id="776" name="Google Shape;776;p79"/>
          <p:cNvPicPr preferRelativeResize="0"/>
          <p:nvPr/>
        </p:nvPicPr>
        <p:blipFill>
          <a:blip r:embed="rId3">
            <a:alphaModFix/>
          </a:blip>
          <a:stretch>
            <a:fillRect/>
          </a:stretch>
        </p:blipFill>
        <p:spPr>
          <a:xfrm>
            <a:off x="1978000" y="909850"/>
            <a:ext cx="4171950" cy="1314450"/>
          </a:xfrm>
          <a:prstGeom prst="rect">
            <a:avLst/>
          </a:prstGeom>
          <a:noFill/>
          <a:ln>
            <a:noFill/>
          </a:ln>
        </p:spPr>
      </p:pic>
      <p:sp>
        <p:nvSpPr>
          <p:cNvPr id="777" name="Google Shape;777;p79"/>
          <p:cNvSpPr/>
          <p:nvPr/>
        </p:nvSpPr>
        <p:spPr>
          <a:xfrm>
            <a:off x="1978000" y="2319048"/>
            <a:ext cx="6805500" cy="10671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Filtered underperforming agents using: WHERE On_Time_Percentage &lt; 80</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Focused on agents needing coaching, route reassignment, or schedule adjustments.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80"/>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2: Find agents with on-time % &lt; 80%. </a:t>
            </a:r>
            <a:endParaRPr>
              <a:solidFill>
                <a:schemeClr val="dk1"/>
              </a:solidFill>
              <a:latin typeface="Times New Roman"/>
              <a:ea typeface="Times New Roman"/>
              <a:cs typeface="Times New Roman"/>
              <a:sym typeface="Times New Roman"/>
            </a:endParaRPr>
          </a:p>
        </p:txBody>
      </p:sp>
      <p:sp>
        <p:nvSpPr>
          <p:cNvPr id="783" name="Google Shape;783;p80"/>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5: Delivery Agent Performance</a:t>
            </a:r>
            <a:endParaRPr sz="1800"/>
          </a:p>
        </p:txBody>
      </p:sp>
      <p:sp>
        <p:nvSpPr>
          <p:cNvPr id="784" name="Google Shape;784;p80"/>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Output :</a:t>
            </a:r>
            <a:endParaRPr b="1">
              <a:solidFill>
                <a:schemeClr val="dk1"/>
              </a:solidFill>
              <a:latin typeface="Times New Roman"/>
              <a:ea typeface="Times New Roman"/>
              <a:cs typeface="Times New Roman"/>
              <a:sym typeface="Times New Roman"/>
            </a:endParaRPr>
          </a:p>
        </p:txBody>
      </p:sp>
      <p:pic>
        <p:nvPicPr>
          <p:cNvPr id="785" name="Google Shape;785;p80" title="Screenshot 2025-10-10 003058.png"/>
          <p:cNvPicPr preferRelativeResize="0"/>
          <p:nvPr/>
        </p:nvPicPr>
        <p:blipFill rotWithShape="1">
          <a:blip r:embed="rId3">
            <a:alphaModFix/>
          </a:blip>
          <a:srcRect b="0" l="-75" r="5709" t="0"/>
          <a:stretch/>
        </p:blipFill>
        <p:spPr>
          <a:xfrm>
            <a:off x="1978000" y="909850"/>
            <a:ext cx="3632800" cy="3023100"/>
          </a:xfrm>
          <a:prstGeom prst="rect">
            <a:avLst/>
          </a:prstGeom>
          <a:noFill/>
          <a:ln>
            <a:noFill/>
          </a:ln>
        </p:spPr>
      </p:pic>
      <p:sp>
        <p:nvSpPr>
          <p:cNvPr id="786" name="Google Shape;786;p80"/>
          <p:cNvSpPr/>
          <p:nvPr/>
        </p:nvSpPr>
        <p:spPr>
          <a:xfrm>
            <a:off x="5765811" y="909850"/>
            <a:ext cx="3187800" cy="30231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Returned 20 rows listing agents with on-time % below 80.</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Output includes route, shift hours, average speed, and on-time percentage.</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Highlights low-performing agents for targeted training.</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20 row(s) returned - Under threshold agents identified for corrective action.</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81"/>
          <p:cNvSpPr/>
          <p:nvPr/>
        </p:nvSpPr>
        <p:spPr>
          <a:xfrm>
            <a:off x="1978000" y="3097467"/>
            <a:ext cx="6805500" cy="10671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I u</a:t>
            </a:r>
            <a:r>
              <a:rPr lang="en">
                <a:solidFill>
                  <a:schemeClr val="dk1"/>
                </a:solidFill>
                <a:latin typeface="Times New Roman"/>
                <a:ea typeface="Times New Roman"/>
                <a:cs typeface="Times New Roman"/>
                <a:sym typeface="Times New Roman"/>
              </a:rPr>
              <a:t>sed scalar subqueries to compare speeds of top and bottom performers.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Provided both averages in a single row for easy visual comparison.</a:t>
            </a:r>
            <a:endParaRPr>
              <a:solidFill>
                <a:schemeClr val="dk1"/>
              </a:solidFill>
              <a:latin typeface="Times New Roman"/>
              <a:ea typeface="Times New Roman"/>
              <a:cs typeface="Times New Roman"/>
              <a:sym typeface="Times New Roman"/>
            </a:endParaRPr>
          </a:p>
        </p:txBody>
      </p:sp>
      <p:sp>
        <p:nvSpPr>
          <p:cNvPr id="792" name="Google Shape;792;p81"/>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3: </a:t>
            </a:r>
            <a:r>
              <a:rPr lang="en">
                <a:solidFill>
                  <a:schemeClr val="dk1"/>
                </a:solidFill>
                <a:latin typeface="Times New Roman"/>
                <a:ea typeface="Times New Roman"/>
                <a:cs typeface="Times New Roman"/>
                <a:sym typeface="Times New Roman"/>
              </a:rPr>
              <a:t>Compare average speed of top 5 vs bottom 5 agents using subqueries</a:t>
            </a:r>
            <a:endParaRPr>
              <a:solidFill>
                <a:schemeClr val="dk1"/>
              </a:solidFill>
              <a:latin typeface="Times New Roman"/>
              <a:ea typeface="Times New Roman"/>
              <a:cs typeface="Times New Roman"/>
              <a:sym typeface="Times New Roman"/>
            </a:endParaRPr>
          </a:p>
        </p:txBody>
      </p:sp>
      <p:sp>
        <p:nvSpPr>
          <p:cNvPr id="793" name="Google Shape;793;p81"/>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5: Delivery Agent Performance</a:t>
            </a:r>
            <a:endParaRPr sz="1800"/>
          </a:p>
        </p:txBody>
      </p:sp>
      <p:sp>
        <p:nvSpPr>
          <p:cNvPr id="794" name="Google Shape;794;p81"/>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pic>
        <p:nvPicPr>
          <p:cNvPr id="795" name="Google Shape;795;p81"/>
          <p:cNvPicPr preferRelativeResize="0"/>
          <p:nvPr/>
        </p:nvPicPr>
        <p:blipFill>
          <a:blip r:embed="rId3">
            <a:alphaModFix/>
          </a:blip>
          <a:stretch>
            <a:fillRect/>
          </a:stretch>
        </p:blipFill>
        <p:spPr>
          <a:xfrm>
            <a:off x="1978000" y="909850"/>
            <a:ext cx="4439100" cy="209859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2"/>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3: Compare average speed of top 5 vs bottom 5 agents using subqueries</a:t>
            </a:r>
            <a:endParaRPr>
              <a:solidFill>
                <a:schemeClr val="dk1"/>
              </a:solidFill>
              <a:latin typeface="Times New Roman"/>
              <a:ea typeface="Times New Roman"/>
              <a:cs typeface="Times New Roman"/>
              <a:sym typeface="Times New Roman"/>
            </a:endParaRPr>
          </a:p>
        </p:txBody>
      </p:sp>
      <p:sp>
        <p:nvSpPr>
          <p:cNvPr id="801" name="Google Shape;801;p82"/>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5: Delivery Agent Performance</a:t>
            </a:r>
            <a:endParaRPr sz="1800"/>
          </a:p>
        </p:txBody>
      </p:sp>
      <p:sp>
        <p:nvSpPr>
          <p:cNvPr id="802" name="Google Shape;802;p82"/>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Output :</a:t>
            </a:r>
            <a:endParaRPr b="1">
              <a:solidFill>
                <a:schemeClr val="dk1"/>
              </a:solidFill>
              <a:latin typeface="Times New Roman"/>
              <a:ea typeface="Times New Roman"/>
              <a:cs typeface="Times New Roman"/>
              <a:sym typeface="Times New Roman"/>
            </a:endParaRPr>
          </a:p>
        </p:txBody>
      </p:sp>
      <p:pic>
        <p:nvPicPr>
          <p:cNvPr id="803" name="Google Shape;803;p82" title="Screenshot 2025-10-10 003116.png"/>
          <p:cNvPicPr preferRelativeResize="0"/>
          <p:nvPr/>
        </p:nvPicPr>
        <p:blipFill>
          <a:blip r:embed="rId3">
            <a:alphaModFix/>
          </a:blip>
          <a:stretch>
            <a:fillRect/>
          </a:stretch>
        </p:blipFill>
        <p:spPr>
          <a:xfrm>
            <a:off x="1978000" y="866025"/>
            <a:ext cx="5266950" cy="748775"/>
          </a:xfrm>
          <a:prstGeom prst="rect">
            <a:avLst/>
          </a:prstGeom>
          <a:noFill/>
          <a:ln>
            <a:noFill/>
          </a:ln>
        </p:spPr>
      </p:pic>
      <p:sp>
        <p:nvSpPr>
          <p:cNvPr id="804" name="Google Shape;804;p82"/>
          <p:cNvSpPr/>
          <p:nvPr/>
        </p:nvSpPr>
        <p:spPr>
          <a:xfrm>
            <a:off x="1978000" y="1714715"/>
            <a:ext cx="6447600" cy="16854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Returned 1 row with Top5_AvgSpeed and Bottom5_AvgSpeed.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Example output: both = 58.78 km/hr, showing similar speed profiles between groups.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Suggests that speed alone doesn’t determine on-time delivery other factors like route congestion or process adherence matter.</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1 row(s) returned - Top-vs-bottom speed comparison computed successfully.</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83"/>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1: </a:t>
            </a:r>
            <a:r>
              <a:rPr lang="en">
                <a:solidFill>
                  <a:schemeClr val="dk1"/>
                </a:solidFill>
                <a:latin typeface="Times New Roman"/>
                <a:ea typeface="Times New Roman"/>
                <a:cs typeface="Times New Roman"/>
                <a:sym typeface="Times New Roman"/>
              </a:rPr>
              <a:t>For each order, list the last checkpoint and time.</a:t>
            </a:r>
            <a:endParaRPr>
              <a:solidFill>
                <a:schemeClr val="dk1"/>
              </a:solidFill>
              <a:latin typeface="Times New Roman"/>
              <a:ea typeface="Times New Roman"/>
              <a:cs typeface="Times New Roman"/>
              <a:sym typeface="Times New Roman"/>
            </a:endParaRPr>
          </a:p>
        </p:txBody>
      </p:sp>
      <p:sp>
        <p:nvSpPr>
          <p:cNvPr id="810" name="Google Shape;810;p83"/>
          <p:cNvSpPr txBox="1"/>
          <p:nvPr>
            <p:ph type="title"/>
          </p:nvPr>
        </p:nvSpPr>
        <p:spPr>
          <a:xfrm>
            <a:off x="2307000" y="226350"/>
            <a:ext cx="45300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6: Shipment Tracking Analytics</a:t>
            </a:r>
            <a:endParaRPr sz="1800"/>
          </a:p>
        </p:txBody>
      </p:sp>
      <p:sp>
        <p:nvSpPr>
          <p:cNvPr id="811" name="Google Shape;811;p83"/>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pic>
        <p:nvPicPr>
          <p:cNvPr id="812" name="Google Shape;812;p83"/>
          <p:cNvPicPr preferRelativeResize="0"/>
          <p:nvPr/>
        </p:nvPicPr>
        <p:blipFill>
          <a:blip r:embed="rId3">
            <a:alphaModFix/>
          </a:blip>
          <a:stretch>
            <a:fillRect/>
          </a:stretch>
        </p:blipFill>
        <p:spPr>
          <a:xfrm>
            <a:off x="1978000" y="909850"/>
            <a:ext cx="4102700" cy="1555698"/>
          </a:xfrm>
          <a:prstGeom prst="rect">
            <a:avLst/>
          </a:prstGeom>
          <a:noFill/>
          <a:ln>
            <a:noFill/>
          </a:ln>
        </p:spPr>
      </p:pic>
      <p:sp>
        <p:nvSpPr>
          <p:cNvPr id="813" name="Google Shape;813;p83"/>
          <p:cNvSpPr/>
          <p:nvPr/>
        </p:nvSpPr>
        <p:spPr>
          <a:xfrm>
            <a:off x="1978000" y="2571751"/>
            <a:ext cx="6805500" cy="11352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Queried shipment_tracking_table to find the most recent checkpoint per order.</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Used MAX() to extract the latest checkpoint and time for each order, ensuring one record per shipment.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Sorted by Order_ID to provide a clean list for auditing and customer updates.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8"/>
          <p:cNvSpPr txBox="1"/>
          <p:nvPr>
            <p:ph idx="7" type="subTitle"/>
          </p:nvPr>
        </p:nvSpPr>
        <p:spPr>
          <a:xfrm>
            <a:off x="2567550" y="961300"/>
            <a:ext cx="3858900" cy="45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Orders Table</a:t>
            </a:r>
            <a:endParaRPr/>
          </a:p>
        </p:txBody>
      </p:sp>
      <p:sp>
        <p:nvSpPr>
          <p:cNvPr id="462" name="Google Shape;462;p48"/>
          <p:cNvSpPr txBox="1"/>
          <p:nvPr>
            <p:ph idx="8" type="subTitle"/>
          </p:nvPr>
        </p:nvSpPr>
        <p:spPr>
          <a:xfrm>
            <a:off x="2567550" y="1653350"/>
            <a:ext cx="3858900" cy="45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Routes Table</a:t>
            </a:r>
            <a:endParaRPr/>
          </a:p>
        </p:txBody>
      </p:sp>
      <p:sp>
        <p:nvSpPr>
          <p:cNvPr id="463" name="Google Shape;463;p48"/>
          <p:cNvSpPr txBox="1"/>
          <p:nvPr>
            <p:ph idx="9" type="subTitle"/>
          </p:nvPr>
        </p:nvSpPr>
        <p:spPr>
          <a:xfrm>
            <a:off x="2567550" y="2345400"/>
            <a:ext cx="3858900" cy="45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Warehouse Table</a:t>
            </a:r>
            <a:endParaRPr/>
          </a:p>
        </p:txBody>
      </p:sp>
      <p:sp>
        <p:nvSpPr>
          <p:cNvPr id="464" name="Google Shape;464;p48"/>
          <p:cNvSpPr txBox="1"/>
          <p:nvPr>
            <p:ph idx="13" type="subTitle"/>
          </p:nvPr>
        </p:nvSpPr>
        <p:spPr>
          <a:xfrm>
            <a:off x="2567550" y="3037450"/>
            <a:ext cx="3858900" cy="45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Delivery Agent Table</a:t>
            </a:r>
            <a:endParaRPr/>
          </a:p>
        </p:txBody>
      </p:sp>
      <p:sp>
        <p:nvSpPr>
          <p:cNvPr id="465" name="Google Shape;465;p48"/>
          <p:cNvSpPr txBox="1"/>
          <p:nvPr>
            <p:ph idx="14" type="subTitle"/>
          </p:nvPr>
        </p:nvSpPr>
        <p:spPr>
          <a:xfrm>
            <a:off x="2567550" y="3729500"/>
            <a:ext cx="3858900" cy="45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Shipment Tracking Table</a:t>
            </a:r>
            <a:endParaRPr/>
          </a:p>
        </p:txBody>
      </p:sp>
      <p:sp>
        <p:nvSpPr>
          <p:cNvPr id="466" name="Google Shape;466;p48"/>
          <p:cNvSpPr txBox="1"/>
          <p:nvPr>
            <p:ph type="title"/>
          </p:nvPr>
        </p:nvSpPr>
        <p:spPr>
          <a:xfrm>
            <a:off x="228600" y="228600"/>
            <a:ext cx="2926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Dataset </a:t>
            </a:r>
            <a:endParaRPr/>
          </a:p>
        </p:txBody>
      </p:sp>
      <p:sp>
        <p:nvSpPr>
          <p:cNvPr id="467" name="Google Shape;467;p48"/>
          <p:cNvSpPr/>
          <p:nvPr/>
        </p:nvSpPr>
        <p:spPr>
          <a:xfrm>
            <a:off x="2035438" y="98755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sp>
        <p:nvSpPr>
          <p:cNvPr id="468" name="Google Shape;468;p48"/>
          <p:cNvSpPr txBox="1"/>
          <p:nvPr>
            <p:ph idx="1" type="subTitle"/>
          </p:nvPr>
        </p:nvSpPr>
        <p:spPr>
          <a:xfrm>
            <a:off x="2042538" y="987550"/>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469" name="Google Shape;469;p48"/>
          <p:cNvSpPr/>
          <p:nvPr/>
        </p:nvSpPr>
        <p:spPr>
          <a:xfrm>
            <a:off x="2038988" y="167960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sp>
        <p:nvSpPr>
          <p:cNvPr id="470" name="Google Shape;470;p48"/>
          <p:cNvSpPr txBox="1"/>
          <p:nvPr>
            <p:ph idx="1" type="subTitle"/>
          </p:nvPr>
        </p:nvSpPr>
        <p:spPr>
          <a:xfrm>
            <a:off x="2046088" y="1679600"/>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471" name="Google Shape;471;p48"/>
          <p:cNvSpPr/>
          <p:nvPr/>
        </p:nvSpPr>
        <p:spPr>
          <a:xfrm>
            <a:off x="2031888" y="237165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sp>
        <p:nvSpPr>
          <p:cNvPr id="472" name="Google Shape;472;p48"/>
          <p:cNvSpPr txBox="1"/>
          <p:nvPr>
            <p:ph idx="1" type="subTitle"/>
          </p:nvPr>
        </p:nvSpPr>
        <p:spPr>
          <a:xfrm>
            <a:off x="2038988" y="2371650"/>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473" name="Google Shape;473;p48"/>
          <p:cNvSpPr/>
          <p:nvPr/>
        </p:nvSpPr>
        <p:spPr>
          <a:xfrm>
            <a:off x="2035438" y="306370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sp>
        <p:nvSpPr>
          <p:cNvPr id="474" name="Google Shape;474;p48"/>
          <p:cNvSpPr txBox="1"/>
          <p:nvPr>
            <p:ph idx="1" type="subTitle"/>
          </p:nvPr>
        </p:nvSpPr>
        <p:spPr>
          <a:xfrm>
            <a:off x="2042538" y="3063700"/>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475" name="Google Shape;475;p48"/>
          <p:cNvSpPr/>
          <p:nvPr/>
        </p:nvSpPr>
        <p:spPr>
          <a:xfrm>
            <a:off x="2042538" y="375575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sp>
        <p:nvSpPr>
          <p:cNvPr id="476" name="Google Shape;476;p48"/>
          <p:cNvSpPr txBox="1"/>
          <p:nvPr>
            <p:ph idx="1" type="subTitle"/>
          </p:nvPr>
        </p:nvSpPr>
        <p:spPr>
          <a:xfrm>
            <a:off x="2049638" y="3755750"/>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cxnSp>
        <p:nvCxnSpPr>
          <p:cNvPr id="477" name="Google Shape;477;p48"/>
          <p:cNvCxnSpPr/>
          <p:nvPr/>
        </p:nvCxnSpPr>
        <p:spPr>
          <a:xfrm>
            <a:off x="2436000" y="1532056"/>
            <a:ext cx="4770000" cy="0"/>
          </a:xfrm>
          <a:prstGeom prst="straightConnector1">
            <a:avLst/>
          </a:prstGeom>
          <a:noFill/>
          <a:ln cap="flat" cmpd="sng" w="9525">
            <a:solidFill>
              <a:srgbClr val="D9D9D9"/>
            </a:solidFill>
            <a:prstDash val="solid"/>
            <a:round/>
            <a:headEnd len="med" w="med" type="none"/>
            <a:tailEnd len="med" w="med" type="none"/>
          </a:ln>
        </p:spPr>
      </p:cxnSp>
      <p:cxnSp>
        <p:nvCxnSpPr>
          <p:cNvPr id="478" name="Google Shape;478;p48"/>
          <p:cNvCxnSpPr/>
          <p:nvPr/>
        </p:nvCxnSpPr>
        <p:spPr>
          <a:xfrm>
            <a:off x="2436000" y="2232685"/>
            <a:ext cx="4770000" cy="0"/>
          </a:xfrm>
          <a:prstGeom prst="straightConnector1">
            <a:avLst/>
          </a:prstGeom>
          <a:noFill/>
          <a:ln cap="flat" cmpd="sng" w="9525">
            <a:solidFill>
              <a:srgbClr val="D9D9D9"/>
            </a:solidFill>
            <a:prstDash val="solid"/>
            <a:round/>
            <a:headEnd len="med" w="med" type="none"/>
            <a:tailEnd len="med" w="med" type="none"/>
          </a:ln>
        </p:spPr>
      </p:cxnSp>
      <p:cxnSp>
        <p:nvCxnSpPr>
          <p:cNvPr id="479" name="Google Shape;479;p48"/>
          <p:cNvCxnSpPr/>
          <p:nvPr/>
        </p:nvCxnSpPr>
        <p:spPr>
          <a:xfrm>
            <a:off x="2436000" y="2917108"/>
            <a:ext cx="4770000" cy="0"/>
          </a:xfrm>
          <a:prstGeom prst="straightConnector1">
            <a:avLst/>
          </a:prstGeom>
          <a:noFill/>
          <a:ln cap="flat" cmpd="sng" w="9525">
            <a:solidFill>
              <a:srgbClr val="D9D9D9"/>
            </a:solidFill>
            <a:prstDash val="solid"/>
            <a:round/>
            <a:headEnd len="med" w="med" type="none"/>
            <a:tailEnd len="med" w="med" type="none"/>
          </a:ln>
        </p:spPr>
      </p:cxnSp>
      <p:cxnSp>
        <p:nvCxnSpPr>
          <p:cNvPr id="480" name="Google Shape;480;p48"/>
          <p:cNvCxnSpPr/>
          <p:nvPr/>
        </p:nvCxnSpPr>
        <p:spPr>
          <a:xfrm>
            <a:off x="2436000" y="3624481"/>
            <a:ext cx="47700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84"/>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1: For each order, list the last checkpoint and time.</a:t>
            </a:r>
            <a:endParaRPr>
              <a:solidFill>
                <a:schemeClr val="dk1"/>
              </a:solidFill>
              <a:latin typeface="Times New Roman"/>
              <a:ea typeface="Times New Roman"/>
              <a:cs typeface="Times New Roman"/>
              <a:sym typeface="Times New Roman"/>
            </a:endParaRPr>
          </a:p>
        </p:txBody>
      </p:sp>
      <p:sp>
        <p:nvSpPr>
          <p:cNvPr id="819" name="Google Shape;819;p84"/>
          <p:cNvSpPr txBox="1"/>
          <p:nvPr>
            <p:ph type="title"/>
          </p:nvPr>
        </p:nvSpPr>
        <p:spPr>
          <a:xfrm>
            <a:off x="2307000" y="226350"/>
            <a:ext cx="45300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6: Shipment Tracking Analytics</a:t>
            </a:r>
            <a:endParaRPr sz="1800"/>
          </a:p>
        </p:txBody>
      </p:sp>
      <p:sp>
        <p:nvSpPr>
          <p:cNvPr id="820" name="Google Shape;820;p84"/>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Output :</a:t>
            </a:r>
            <a:endParaRPr b="1">
              <a:solidFill>
                <a:schemeClr val="dk1"/>
              </a:solidFill>
              <a:latin typeface="Times New Roman"/>
              <a:ea typeface="Times New Roman"/>
              <a:cs typeface="Times New Roman"/>
              <a:sym typeface="Times New Roman"/>
            </a:endParaRPr>
          </a:p>
        </p:txBody>
      </p:sp>
      <p:pic>
        <p:nvPicPr>
          <p:cNvPr id="821" name="Google Shape;821;p84" title="Screenshot 2025-10-10 234023.png"/>
          <p:cNvPicPr preferRelativeResize="0"/>
          <p:nvPr/>
        </p:nvPicPr>
        <p:blipFill rotWithShape="1">
          <a:blip r:embed="rId3">
            <a:alphaModFix/>
          </a:blip>
          <a:srcRect b="0" l="0" r="13577" t="0"/>
          <a:stretch/>
        </p:blipFill>
        <p:spPr>
          <a:xfrm>
            <a:off x="1978000" y="909850"/>
            <a:ext cx="3414650" cy="3124650"/>
          </a:xfrm>
          <a:prstGeom prst="rect">
            <a:avLst/>
          </a:prstGeom>
          <a:noFill/>
          <a:ln>
            <a:noFill/>
          </a:ln>
        </p:spPr>
      </p:pic>
      <p:sp>
        <p:nvSpPr>
          <p:cNvPr id="822" name="Google Shape;822;p84"/>
          <p:cNvSpPr/>
          <p:nvPr/>
        </p:nvSpPr>
        <p:spPr>
          <a:xfrm>
            <a:off x="5669676" y="909850"/>
            <a:ext cx="3187800" cy="31245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Returned 300 rows, one per order.</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Example: Orders O0002 show their last recorded checkpoint is</a:t>
            </a:r>
            <a:r>
              <a:rPr lang="en">
                <a:solidFill>
                  <a:schemeClr val="dk1"/>
                </a:solidFill>
                <a:latin typeface="Times New Roman"/>
                <a:ea typeface="Times New Roman"/>
                <a:cs typeface="Times New Roman"/>
                <a:sym typeface="Times New Roman"/>
              </a:rPr>
              <a:t> 4 </a:t>
            </a:r>
            <a:r>
              <a:rPr lang="en">
                <a:solidFill>
                  <a:schemeClr val="dk1"/>
                </a:solidFill>
                <a:latin typeface="Times New Roman"/>
                <a:ea typeface="Times New Roman"/>
                <a:cs typeface="Times New Roman"/>
                <a:sym typeface="Times New Roman"/>
              </a:rPr>
              <a:t> and timestamp is</a:t>
            </a:r>
            <a:r>
              <a:rPr lang="en">
                <a:solidFill>
                  <a:schemeClr val="dk1"/>
                </a:solidFill>
                <a:latin typeface="Times New Roman"/>
                <a:ea typeface="Times New Roman"/>
                <a:cs typeface="Times New Roman"/>
                <a:sym typeface="Times New Roman"/>
              </a:rPr>
              <a:t> 2025-06-23</a:t>
            </a:r>
            <a:r>
              <a:rPr lang="e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Confirms full data coverage for all active shipments.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300 row(s) returned - Last checkpoint details retrieved for all orders.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85"/>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2: </a:t>
            </a:r>
            <a:r>
              <a:rPr lang="en">
                <a:solidFill>
                  <a:schemeClr val="dk1"/>
                </a:solidFill>
                <a:latin typeface="Times New Roman"/>
                <a:ea typeface="Times New Roman"/>
                <a:cs typeface="Times New Roman"/>
                <a:sym typeface="Times New Roman"/>
              </a:rPr>
              <a:t>Find the most common delay reasons (excluding None). </a:t>
            </a:r>
            <a:endParaRPr>
              <a:solidFill>
                <a:schemeClr val="dk1"/>
              </a:solidFill>
              <a:latin typeface="Times New Roman"/>
              <a:ea typeface="Times New Roman"/>
              <a:cs typeface="Times New Roman"/>
              <a:sym typeface="Times New Roman"/>
            </a:endParaRPr>
          </a:p>
        </p:txBody>
      </p:sp>
      <p:sp>
        <p:nvSpPr>
          <p:cNvPr id="828" name="Google Shape;828;p85"/>
          <p:cNvSpPr txBox="1"/>
          <p:nvPr>
            <p:ph type="title"/>
          </p:nvPr>
        </p:nvSpPr>
        <p:spPr>
          <a:xfrm>
            <a:off x="2307000" y="226350"/>
            <a:ext cx="45300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6: Shipment Tracking Analytics</a:t>
            </a:r>
            <a:endParaRPr sz="1800"/>
          </a:p>
        </p:txBody>
      </p:sp>
      <p:sp>
        <p:nvSpPr>
          <p:cNvPr id="829" name="Google Shape;829;p85"/>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pic>
        <p:nvPicPr>
          <p:cNvPr id="830" name="Google Shape;830;p85"/>
          <p:cNvPicPr preferRelativeResize="0"/>
          <p:nvPr/>
        </p:nvPicPr>
        <p:blipFill>
          <a:blip r:embed="rId3">
            <a:alphaModFix/>
          </a:blip>
          <a:stretch>
            <a:fillRect/>
          </a:stretch>
        </p:blipFill>
        <p:spPr>
          <a:xfrm>
            <a:off x="1978000" y="923850"/>
            <a:ext cx="4499312" cy="1555700"/>
          </a:xfrm>
          <a:prstGeom prst="rect">
            <a:avLst/>
          </a:prstGeom>
          <a:noFill/>
          <a:ln>
            <a:noFill/>
          </a:ln>
        </p:spPr>
      </p:pic>
      <p:sp>
        <p:nvSpPr>
          <p:cNvPr id="831" name="Google Shape;831;p85"/>
          <p:cNvSpPr/>
          <p:nvPr/>
        </p:nvSpPr>
        <p:spPr>
          <a:xfrm>
            <a:off x="1978000" y="2571751"/>
            <a:ext cx="6805500" cy="11352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Aggregated delay counts to find the most frequent delay reasons.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Excluded records with “None” to count only meaningful delays.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86"/>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2: Find the most common delay reasons (excluding None). </a:t>
            </a:r>
            <a:endParaRPr>
              <a:solidFill>
                <a:schemeClr val="dk1"/>
              </a:solidFill>
              <a:latin typeface="Times New Roman"/>
              <a:ea typeface="Times New Roman"/>
              <a:cs typeface="Times New Roman"/>
              <a:sym typeface="Times New Roman"/>
            </a:endParaRPr>
          </a:p>
        </p:txBody>
      </p:sp>
      <p:sp>
        <p:nvSpPr>
          <p:cNvPr id="837" name="Google Shape;837;p86"/>
          <p:cNvSpPr txBox="1"/>
          <p:nvPr>
            <p:ph type="title"/>
          </p:nvPr>
        </p:nvSpPr>
        <p:spPr>
          <a:xfrm>
            <a:off x="2307000" y="226350"/>
            <a:ext cx="45300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6: Shipment Tracking Analytics</a:t>
            </a:r>
            <a:endParaRPr sz="1800"/>
          </a:p>
        </p:txBody>
      </p:sp>
      <p:sp>
        <p:nvSpPr>
          <p:cNvPr id="838" name="Google Shape;838;p86"/>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Output :</a:t>
            </a:r>
            <a:endParaRPr b="1">
              <a:solidFill>
                <a:schemeClr val="dk1"/>
              </a:solidFill>
              <a:latin typeface="Times New Roman"/>
              <a:ea typeface="Times New Roman"/>
              <a:cs typeface="Times New Roman"/>
              <a:sym typeface="Times New Roman"/>
            </a:endParaRPr>
          </a:p>
        </p:txBody>
      </p:sp>
      <p:pic>
        <p:nvPicPr>
          <p:cNvPr id="839" name="Google Shape;839;p86" title="Screenshot 2025-10-10 234054.png"/>
          <p:cNvPicPr preferRelativeResize="0"/>
          <p:nvPr/>
        </p:nvPicPr>
        <p:blipFill>
          <a:blip r:embed="rId3">
            <a:alphaModFix/>
          </a:blip>
          <a:stretch>
            <a:fillRect/>
          </a:stretch>
        </p:blipFill>
        <p:spPr>
          <a:xfrm>
            <a:off x="1978000" y="909850"/>
            <a:ext cx="4530000" cy="1001827"/>
          </a:xfrm>
          <a:prstGeom prst="rect">
            <a:avLst/>
          </a:prstGeom>
          <a:noFill/>
          <a:ln>
            <a:noFill/>
          </a:ln>
        </p:spPr>
      </p:pic>
      <p:sp>
        <p:nvSpPr>
          <p:cNvPr id="840" name="Google Shape;840;p86"/>
          <p:cNvSpPr/>
          <p:nvPr/>
        </p:nvSpPr>
        <p:spPr>
          <a:xfrm>
            <a:off x="1978000" y="1994345"/>
            <a:ext cx="6447600" cy="16854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Returned 3 delay categories ranked by occurrence:</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Sorting Delay - 272 occurrences</a:t>
            </a:r>
            <a:endParaRPr>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
                <a:solidFill>
                  <a:schemeClr val="dk1"/>
                </a:solidFill>
                <a:latin typeface="Times New Roman"/>
                <a:ea typeface="Times New Roman"/>
                <a:cs typeface="Times New Roman"/>
                <a:sym typeface="Times New Roman"/>
              </a:rPr>
              <a:t>Weather - 263 occurrences</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Traffic - 247 occurrences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Indicates sorting process inefficiencies as the top delay cause.</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3 row(s) returned - Major delay reasons summarized successfully.</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87"/>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3: </a:t>
            </a:r>
            <a:r>
              <a:rPr lang="en">
                <a:solidFill>
                  <a:schemeClr val="dk1"/>
                </a:solidFill>
                <a:latin typeface="Times New Roman"/>
                <a:ea typeface="Times New Roman"/>
                <a:cs typeface="Times New Roman"/>
                <a:sym typeface="Times New Roman"/>
              </a:rPr>
              <a:t>Identify orders with &gt;2 delayed checkpoints</a:t>
            </a:r>
            <a:endParaRPr>
              <a:solidFill>
                <a:schemeClr val="dk1"/>
              </a:solidFill>
              <a:latin typeface="Times New Roman"/>
              <a:ea typeface="Times New Roman"/>
              <a:cs typeface="Times New Roman"/>
              <a:sym typeface="Times New Roman"/>
            </a:endParaRPr>
          </a:p>
        </p:txBody>
      </p:sp>
      <p:sp>
        <p:nvSpPr>
          <p:cNvPr id="846" name="Google Shape;846;p87"/>
          <p:cNvSpPr txBox="1"/>
          <p:nvPr>
            <p:ph type="title"/>
          </p:nvPr>
        </p:nvSpPr>
        <p:spPr>
          <a:xfrm>
            <a:off x="2307000" y="226350"/>
            <a:ext cx="45300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6: Shipment Tracking Analytics</a:t>
            </a:r>
            <a:endParaRPr sz="1800"/>
          </a:p>
        </p:txBody>
      </p:sp>
      <p:sp>
        <p:nvSpPr>
          <p:cNvPr id="847" name="Google Shape;847;p87"/>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pic>
        <p:nvPicPr>
          <p:cNvPr id="848" name="Google Shape;848;p87"/>
          <p:cNvPicPr preferRelativeResize="0"/>
          <p:nvPr/>
        </p:nvPicPr>
        <p:blipFill>
          <a:blip r:embed="rId3">
            <a:alphaModFix/>
          </a:blip>
          <a:stretch>
            <a:fillRect/>
          </a:stretch>
        </p:blipFill>
        <p:spPr>
          <a:xfrm>
            <a:off x="1978000" y="909850"/>
            <a:ext cx="4236075" cy="1905075"/>
          </a:xfrm>
          <a:prstGeom prst="rect">
            <a:avLst/>
          </a:prstGeom>
          <a:noFill/>
          <a:ln>
            <a:noFill/>
          </a:ln>
        </p:spPr>
      </p:pic>
      <p:sp>
        <p:nvSpPr>
          <p:cNvPr id="849" name="Google Shape;849;p87"/>
          <p:cNvSpPr/>
          <p:nvPr/>
        </p:nvSpPr>
        <p:spPr>
          <a:xfrm>
            <a:off x="1934300" y="2923125"/>
            <a:ext cx="6805500" cy="11352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Counted checkpoints per order that had a non- ‘None’ delay reason.</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Applied HAVING COUNT(Checkpoint) &gt; 2 to flag orders repeatedly delayed for escalation.</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Highlighted orders repeatedly facing tracking delays to target them for investigation.</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88"/>
          <p:cNvSpPr/>
          <p:nvPr/>
        </p:nvSpPr>
        <p:spPr>
          <a:xfrm>
            <a:off x="5800754" y="909850"/>
            <a:ext cx="3187800" cy="31245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Returned 151 rows (orders with &gt;= 3 delayed checkpoints).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Example: Orders 00016, 00019, 00038, 00100 each had 5 delayed checkpoints.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Useful for identifying recurring issues or systemic slowdowns in delivery flow.</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151 row(s) returned - Orders with multiple delayed checkpoints identified.</a:t>
            </a:r>
            <a:endParaRPr>
              <a:solidFill>
                <a:schemeClr val="dk1"/>
              </a:solidFill>
              <a:latin typeface="Times New Roman"/>
              <a:ea typeface="Times New Roman"/>
              <a:cs typeface="Times New Roman"/>
              <a:sym typeface="Times New Roman"/>
            </a:endParaRPr>
          </a:p>
        </p:txBody>
      </p:sp>
      <p:sp>
        <p:nvSpPr>
          <p:cNvPr id="855" name="Google Shape;855;p88"/>
          <p:cNvSpPr txBox="1"/>
          <p:nvPr/>
        </p:nvSpPr>
        <p:spPr>
          <a:xfrm>
            <a:off x="204150" y="559225"/>
            <a:ext cx="84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3: Identify orders with &gt;2 delayed checkpoints</a:t>
            </a:r>
            <a:endParaRPr>
              <a:solidFill>
                <a:schemeClr val="dk1"/>
              </a:solidFill>
              <a:latin typeface="Times New Roman"/>
              <a:ea typeface="Times New Roman"/>
              <a:cs typeface="Times New Roman"/>
              <a:sym typeface="Times New Roman"/>
            </a:endParaRPr>
          </a:p>
        </p:txBody>
      </p:sp>
      <p:sp>
        <p:nvSpPr>
          <p:cNvPr id="856" name="Google Shape;856;p88"/>
          <p:cNvSpPr txBox="1"/>
          <p:nvPr>
            <p:ph type="title"/>
          </p:nvPr>
        </p:nvSpPr>
        <p:spPr>
          <a:xfrm>
            <a:off x="2307000" y="226350"/>
            <a:ext cx="45300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6: Shipment Tracking Analytics</a:t>
            </a:r>
            <a:endParaRPr sz="1800"/>
          </a:p>
        </p:txBody>
      </p:sp>
      <p:sp>
        <p:nvSpPr>
          <p:cNvPr id="857" name="Google Shape;857;p88"/>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Output :</a:t>
            </a:r>
            <a:endParaRPr b="1">
              <a:solidFill>
                <a:schemeClr val="dk1"/>
              </a:solidFill>
              <a:latin typeface="Times New Roman"/>
              <a:ea typeface="Times New Roman"/>
              <a:cs typeface="Times New Roman"/>
              <a:sym typeface="Times New Roman"/>
            </a:endParaRPr>
          </a:p>
        </p:txBody>
      </p:sp>
      <p:pic>
        <p:nvPicPr>
          <p:cNvPr id="858" name="Google Shape;858;p88" title="Screenshot 2025-10-10 234219.png"/>
          <p:cNvPicPr preferRelativeResize="0"/>
          <p:nvPr/>
        </p:nvPicPr>
        <p:blipFill rotWithShape="1">
          <a:blip r:embed="rId3">
            <a:alphaModFix/>
          </a:blip>
          <a:srcRect b="0" l="0" r="14052" t="0"/>
          <a:stretch/>
        </p:blipFill>
        <p:spPr>
          <a:xfrm>
            <a:off x="1978000" y="909850"/>
            <a:ext cx="3685550" cy="3124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89"/>
          <p:cNvSpPr txBox="1"/>
          <p:nvPr/>
        </p:nvSpPr>
        <p:spPr>
          <a:xfrm>
            <a:off x="204150" y="559225"/>
            <a:ext cx="842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Calculate KPIs using SQL queries: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1: </a:t>
            </a:r>
            <a:r>
              <a:rPr lang="en">
                <a:solidFill>
                  <a:schemeClr val="dk1"/>
                </a:solidFill>
                <a:latin typeface="Times New Roman"/>
                <a:ea typeface="Times New Roman"/>
                <a:cs typeface="Times New Roman"/>
                <a:sym typeface="Times New Roman"/>
              </a:rPr>
              <a:t>Average Delivery Delay per Region (Start_Location). </a:t>
            </a:r>
            <a:endParaRPr>
              <a:solidFill>
                <a:schemeClr val="dk1"/>
              </a:solidFill>
              <a:latin typeface="Times New Roman"/>
              <a:ea typeface="Times New Roman"/>
              <a:cs typeface="Times New Roman"/>
              <a:sym typeface="Times New Roman"/>
            </a:endParaRPr>
          </a:p>
        </p:txBody>
      </p:sp>
      <p:sp>
        <p:nvSpPr>
          <p:cNvPr id="864" name="Google Shape;864;p89"/>
          <p:cNvSpPr txBox="1"/>
          <p:nvPr>
            <p:ph type="title"/>
          </p:nvPr>
        </p:nvSpPr>
        <p:spPr>
          <a:xfrm>
            <a:off x="2307000" y="226350"/>
            <a:ext cx="45300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7: Advanced KPI Reporting </a:t>
            </a:r>
            <a:endParaRPr sz="1800"/>
          </a:p>
        </p:txBody>
      </p:sp>
      <p:sp>
        <p:nvSpPr>
          <p:cNvPr id="865" name="Google Shape;865;p89"/>
          <p:cNvSpPr txBox="1"/>
          <p:nvPr/>
        </p:nvSpPr>
        <p:spPr>
          <a:xfrm>
            <a:off x="712388" y="104730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pic>
        <p:nvPicPr>
          <p:cNvPr id="866" name="Google Shape;866;p89"/>
          <p:cNvPicPr preferRelativeResize="0"/>
          <p:nvPr/>
        </p:nvPicPr>
        <p:blipFill>
          <a:blip r:embed="rId3">
            <a:alphaModFix/>
          </a:blip>
          <a:stretch>
            <a:fillRect/>
          </a:stretch>
        </p:blipFill>
        <p:spPr>
          <a:xfrm>
            <a:off x="1961000" y="1132300"/>
            <a:ext cx="4875999" cy="1959308"/>
          </a:xfrm>
          <a:prstGeom prst="rect">
            <a:avLst/>
          </a:prstGeom>
          <a:noFill/>
          <a:ln>
            <a:noFill/>
          </a:ln>
        </p:spPr>
      </p:pic>
      <p:sp>
        <p:nvSpPr>
          <p:cNvPr id="867" name="Google Shape;867;p89"/>
          <p:cNvSpPr/>
          <p:nvPr/>
        </p:nvSpPr>
        <p:spPr>
          <a:xfrm>
            <a:off x="1961000" y="3167374"/>
            <a:ext cx="6805500" cy="12468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Joined orders_table (o) with routes_table (r) using Route_ID.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Grouped by r.Start_Location (treated as Region) and calculated.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Averaged delays across orders originating from each region to produce regional KPIs.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90"/>
          <p:cNvSpPr txBox="1"/>
          <p:nvPr/>
        </p:nvSpPr>
        <p:spPr>
          <a:xfrm>
            <a:off x="204150" y="559225"/>
            <a:ext cx="842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Calculate KPIs using SQL queries: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1: Average Delivery Delay per Region (Start_Location). </a:t>
            </a:r>
            <a:endParaRPr>
              <a:solidFill>
                <a:schemeClr val="dk1"/>
              </a:solidFill>
              <a:latin typeface="Times New Roman"/>
              <a:ea typeface="Times New Roman"/>
              <a:cs typeface="Times New Roman"/>
              <a:sym typeface="Times New Roman"/>
            </a:endParaRPr>
          </a:p>
        </p:txBody>
      </p:sp>
      <p:sp>
        <p:nvSpPr>
          <p:cNvPr id="873" name="Google Shape;873;p90"/>
          <p:cNvSpPr txBox="1"/>
          <p:nvPr>
            <p:ph type="title"/>
          </p:nvPr>
        </p:nvSpPr>
        <p:spPr>
          <a:xfrm>
            <a:off x="2307000" y="226350"/>
            <a:ext cx="45300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7: Advanced KPI Reporting </a:t>
            </a:r>
            <a:endParaRPr sz="1800"/>
          </a:p>
        </p:txBody>
      </p:sp>
      <p:sp>
        <p:nvSpPr>
          <p:cNvPr id="874" name="Google Shape;874;p90"/>
          <p:cNvSpPr txBox="1"/>
          <p:nvPr/>
        </p:nvSpPr>
        <p:spPr>
          <a:xfrm>
            <a:off x="712388" y="104730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Output :</a:t>
            </a:r>
            <a:endParaRPr b="1">
              <a:solidFill>
                <a:schemeClr val="dk1"/>
              </a:solidFill>
              <a:latin typeface="Times New Roman"/>
              <a:ea typeface="Times New Roman"/>
              <a:cs typeface="Times New Roman"/>
              <a:sym typeface="Times New Roman"/>
            </a:endParaRPr>
          </a:p>
        </p:txBody>
      </p:sp>
      <p:pic>
        <p:nvPicPr>
          <p:cNvPr id="875" name="Google Shape;875;p90" title="Screenshot 2025-10-11 192850.png"/>
          <p:cNvPicPr preferRelativeResize="0"/>
          <p:nvPr/>
        </p:nvPicPr>
        <p:blipFill>
          <a:blip r:embed="rId3">
            <a:alphaModFix/>
          </a:blip>
          <a:stretch>
            <a:fillRect/>
          </a:stretch>
        </p:blipFill>
        <p:spPr>
          <a:xfrm>
            <a:off x="1960998" y="1174788"/>
            <a:ext cx="3685675" cy="2993475"/>
          </a:xfrm>
          <a:prstGeom prst="rect">
            <a:avLst/>
          </a:prstGeom>
          <a:noFill/>
          <a:ln>
            <a:noFill/>
          </a:ln>
        </p:spPr>
      </p:pic>
      <p:sp>
        <p:nvSpPr>
          <p:cNvPr id="876" name="Google Shape;876;p90"/>
          <p:cNvSpPr/>
          <p:nvPr/>
        </p:nvSpPr>
        <p:spPr>
          <a:xfrm>
            <a:off x="5792250" y="1174825"/>
            <a:ext cx="3187800" cy="29934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Returned 20 rows, each representing a region’s delay performance.</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Regions like West Calvinview and Juliestad showed the highest average delays.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Helps form a region-wise heatmap to target logistics improvements.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20 row(s) returned - Regional delivery delay KPIs computed successfully.</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91"/>
          <p:cNvSpPr txBox="1"/>
          <p:nvPr/>
        </p:nvSpPr>
        <p:spPr>
          <a:xfrm>
            <a:off x="204150" y="559225"/>
            <a:ext cx="842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Calculate KPIs using SQL queries: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2: </a:t>
            </a:r>
            <a:r>
              <a:rPr lang="en">
                <a:solidFill>
                  <a:schemeClr val="dk1"/>
                </a:solidFill>
                <a:latin typeface="Times New Roman"/>
                <a:ea typeface="Times New Roman"/>
                <a:cs typeface="Times New Roman"/>
                <a:sym typeface="Times New Roman"/>
              </a:rPr>
              <a:t>On-Time Delivery % = (Total On-Time Deliveries / Total Deliveries) * 100. </a:t>
            </a:r>
            <a:endParaRPr>
              <a:solidFill>
                <a:schemeClr val="dk1"/>
              </a:solidFill>
              <a:latin typeface="Times New Roman"/>
              <a:ea typeface="Times New Roman"/>
              <a:cs typeface="Times New Roman"/>
              <a:sym typeface="Times New Roman"/>
            </a:endParaRPr>
          </a:p>
        </p:txBody>
      </p:sp>
      <p:sp>
        <p:nvSpPr>
          <p:cNvPr id="882" name="Google Shape;882;p91"/>
          <p:cNvSpPr txBox="1"/>
          <p:nvPr>
            <p:ph type="title"/>
          </p:nvPr>
        </p:nvSpPr>
        <p:spPr>
          <a:xfrm>
            <a:off x="2307000" y="226350"/>
            <a:ext cx="45300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7: Advanced KPI Reporting </a:t>
            </a:r>
            <a:endParaRPr sz="1800"/>
          </a:p>
        </p:txBody>
      </p:sp>
      <p:sp>
        <p:nvSpPr>
          <p:cNvPr id="883" name="Google Shape;883;p91"/>
          <p:cNvSpPr txBox="1"/>
          <p:nvPr/>
        </p:nvSpPr>
        <p:spPr>
          <a:xfrm>
            <a:off x="712388" y="104730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pic>
        <p:nvPicPr>
          <p:cNvPr id="884" name="Google Shape;884;p91"/>
          <p:cNvPicPr preferRelativeResize="0"/>
          <p:nvPr/>
        </p:nvPicPr>
        <p:blipFill>
          <a:blip r:embed="rId3">
            <a:alphaModFix/>
          </a:blip>
          <a:stretch>
            <a:fillRect/>
          </a:stretch>
        </p:blipFill>
        <p:spPr>
          <a:xfrm>
            <a:off x="1961000" y="1132300"/>
            <a:ext cx="5636226" cy="944000"/>
          </a:xfrm>
          <a:prstGeom prst="rect">
            <a:avLst/>
          </a:prstGeom>
          <a:noFill/>
          <a:ln>
            <a:noFill/>
          </a:ln>
        </p:spPr>
      </p:pic>
      <p:sp>
        <p:nvSpPr>
          <p:cNvPr id="885" name="Google Shape;885;p91"/>
          <p:cNvSpPr/>
          <p:nvPr/>
        </p:nvSpPr>
        <p:spPr>
          <a:xfrm>
            <a:off x="1961000" y="2172696"/>
            <a:ext cx="6805500" cy="12468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Calculated global on-time delivery rate using : ROUND((SUM(CASE WHEN Delivery_Delay_Days &lt;= 0 THEN 1 ELSE 0 END) / COUNT(*)) * 100, 2).</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Counted all deliveries delivered on or before expected date, divided by total deliveries, multiplied by 100.</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92"/>
          <p:cNvSpPr txBox="1"/>
          <p:nvPr/>
        </p:nvSpPr>
        <p:spPr>
          <a:xfrm>
            <a:off x="204150" y="559225"/>
            <a:ext cx="842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Calculate KPIs using SQL queries: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2: On-Time Delivery % = (Total On-Time Deliveries / Total Deliveries) * 100. </a:t>
            </a:r>
            <a:endParaRPr>
              <a:solidFill>
                <a:schemeClr val="dk1"/>
              </a:solidFill>
              <a:latin typeface="Times New Roman"/>
              <a:ea typeface="Times New Roman"/>
              <a:cs typeface="Times New Roman"/>
              <a:sym typeface="Times New Roman"/>
            </a:endParaRPr>
          </a:p>
        </p:txBody>
      </p:sp>
      <p:sp>
        <p:nvSpPr>
          <p:cNvPr id="891" name="Google Shape;891;p92"/>
          <p:cNvSpPr txBox="1"/>
          <p:nvPr>
            <p:ph type="title"/>
          </p:nvPr>
        </p:nvSpPr>
        <p:spPr>
          <a:xfrm>
            <a:off x="2307000" y="226350"/>
            <a:ext cx="45300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7: Advanced KPI Reporting </a:t>
            </a:r>
            <a:endParaRPr sz="1800"/>
          </a:p>
        </p:txBody>
      </p:sp>
      <p:sp>
        <p:nvSpPr>
          <p:cNvPr id="892" name="Google Shape;892;p92"/>
          <p:cNvSpPr txBox="1"/>
          <p:nvPr/>
        </p:nvSpPr>
        <p:spPr>
          <a:xfrm>
            <a:off x="712388" y="104730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Output :</a:t>
            </a:r>
            <a:endParaRPr b="1">
              <a:solidFill>
                <a:schemeClr val="dk1"/>
              </a:solidFill>
              <a:latin typeface="Times New Roman"/>
              <a:ea typeface="Times New Roman"/>
              <a:cs typeface="Times New Roman"/>
              <a:sym typeface="Times New Roman"/>
            </a:endParaRPr>
          </a:p>
        </p:txBody>
      </p:sp>
      <p:pic>
        <p:nvPicPr>
          <p:cNvPr id="893" name="Google Shape;893;p92" title="Screenshot 2025-10-11 192940.png"/>
          <p:cNvPicPr preferRelativeResize="0"/>
          <p:nvPr/>
        </p:nvPicPr>
        <p:blipFill>
          <a:blip r:embed="rId3">
            <a:alphaModFix/>
          </a:blip>
          <a:stretch>
            <a:fillRect/>
          </a:stretch>
        </p:blipFill>
        <p:spPr>
          <a:xfrm>
            <a:off x="1961000" y="1174788"/>
            <a:ext cx="4089669" cy="670438"/>
          </a:xfrm>
          <a:prstGeom prst="rect">
            <a:avLst/>
          </a:prstGeom>
          <a:noFill/>
          <a:ln>
            <a:noFill/>
          </a:ln>
        </p:spPr>
      </p:pic>
      <p:sp>
        <p:nvSpPr>
          <p:cNvPr id="894" name="Google Shape;894;p92"/>
          <p:cNvSpPr/>
          <p:nvPr/>
        </p:nvSpPr>
        <p:spPr>
          <a:xfrm>
            <a:off x="1978000" y="1926332"/>
            <a:ext cx="6447600" cy="16854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Returned 1 row with global KPI:</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OnTime_Delivery_Percentage = 56.00%</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Indicates that slightly over half of all deliveries met or beat the scheduled delivery date.</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1 row(s) returned - Global on-time delivery percentage calculated.</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93"/>
          <p:cNvSpPr txBox="1"/>
          <p:nvPr/>
        </p:nvSpPr>
        <p:spPr>
          <a:xfrm>
            <a:off x="204150" y="559225"/>
            <a:ext cx="842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Calculate KPIs using SQL queries: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3: </a:t>
            </a:r>
            <a:r>
              <a:rPr lang="en">
                <a:solidFill>
                  <a:schemeClr val="dk1"/>
                </a:solidFill>
                <a:latin typeface="Times New Roman"/>
                <a:ea typeface="Times New Roman"/>
                <a:cs typeface="Times New Roman"/>
                <a:sym typeface="Times New Roman"/>
              </a:rPr>
              <a:t>Average Traffic Delay per Route.</a:t>
            </a:r>
            <a:endParaRPr>
              <a:solidFill>
                <a:schemeClr val="dk1"/>
              </a:solidFill>
              <a:latin typeface="Times New Roman"/>
              <a:ea typeface="Times New Roman"/>
              <a:cs typeface="Times New Roman"/>
              <a:sym typeface="Times New Roman"/>
            </a:endParaRPr>
          </a:p>
        </p:txBody>
      </p:sp>
      <p:sp>
        <p:nvSpPr>
          <p:cNvPr id="900" name="Google Shape;900;p93"/>
          <p:cNvSpPr txBox="1"/>
          <p:nvPr>
            <p:ph type="title"/>
          </p:nvPr>
        </p:nvSpPr>
        <p:spPr>
          <a:xfrm>
            <a:off x="2307000" y="226350"/>
            <a:ext cx="45300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7: Advanced KPI Reporting </a:t>
            </a:r>
            <a:endParaRPr sz="1800"/>
          </a:p>
        </p:txBody>
      </p:sp>
      <p:sp>
        <p:nvSpPr>
          <p:cNvPr id="901" name="Google Shape;901;p93"/>
          <p:cNvSpPr txBox="1"/>
          <p:nvPr/>
        </p:nvSpPr>
        <p:spPr>
          <a:xfrm>
            <a:off x="712388" y="104730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pic>
        <p:nvPicPr>
          <p:cNvPr id="902" name="Google Shape;902;p93"/>
          <p:cNvPicPr preferRelativeResize="0"/>
          <p:nvPr/>
        </p:nvPicPr>
        <p:blipFill>
          <a:blip r:embed="rId3">
            <a:alphaModFix/>
          </a:blip>
          <a:stretch>
            <a:fillRect/>
          </a:stretch>
        </p:blipFill>
        <p:spPr>
          <a:xfrm>
            <a:off x="1961000" y="1132300"/>
            <a:ext cx="4529999" cy="1993209"/>
          </a:xfrm>
          <a:prstGeom prst="rect">
            <a:avLst/>
          </a:prstGeom>
          <a:noFill/>
          <a:ln>
            <a:noFill/>
          </a:ln>
        </p:spPr>
      </p:pic>
      <p:sp>
        <p:nvSpPr>
          <p:cNvPr id="903" name="Google Shape;903;p93"/>
          <p:cNvSpPr/>
          <p:nvPr/>
        </p:nvSpPr>
        <p:spPr>
          <a:xfrm>
            <a:off x="1961000" y="3202011"/>
            <a:ext cx="6805500" cy="12468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Aggregated ROUND(AVG(Traffic_Delay_Min), 2) per Route_ID, Start_Location, End_Location from routes_table.</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Sorted by descending delay to highlight most traffic-affected routes.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9"/>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1: Data Cleaning &amp; Preparation</a:t>
            </a:r>
            <a:endParaRPr sz="1800"/>
          </a:p>
        </p:txBody>
      </p:sp>
      <p:sp>
        <p:nvSpPr>
          <p:cNvPr id="486" name="Google Shape;486;p49"/>
          <p:cNvSpPr txBox="1"/>
          <p:nvPr/>
        </p:nvSpPr>
        <p:spPr>
          <a:xfrm>
            <a:off x="204150" y="559215"/>
            <a:ext cx="443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1: Identify and delete duplicate Order_ID records. </a:t>
            </a:r>
            <a:endParaRPr>
              <a:solidFill>
                <a:schemeClr val="dk1"/>
              </a:solidFill>
              <a:latin typeface="Times New Roman"/>
              <a:ea typeface="Times New Roman"/>
              <a:cs typeface="Times New Roman"/>
              <a:sym typeface="Times New Roman"/>
            </a:endParaRPr>
          </a:p>
        </p:txBody>
      </p:sp>
      <p:pic>
        <p:nvPicPr>
          <p:cNvPr id="487" name="Google Shape;487;p49"/>
          <p:cNvPicPr preferRelativeResize="0"/>
          <p:nvPr/>
        </p:nvPicPr>
        <p:blipFill>
          <a:blip r:embed="rId3">
            <a:alphaModFix/>
          </a:blip>
          <a:stretch>
            <a:fillRect/>
          </a:stretch>
        </p:blipFill>
        <p:spPr>
          <a:xfrm>
            <a:off x="1978007" y="909861"/>
            <a:ext cx="4439099" cy="1097675"/>
          </a:xfrm>
          <a:prstGeom prst="rect">
            <a:avLst/>
          </a:prstGeom>
          <a:noFill/>
          <a:ln>
            <a:noFill/>
          </a:ln>
        </p:spPr>
      </p:pic>
      <p:sp>
        <p:nvSpPr>
          <p:cNvPr id="488" name="Google Shape;488;p49"/>
          <p:cNvSpPr/>
          <p:nvPr/>
        </p:nvSpPr>
        <p:spPr>
          <a:xfrm>
            <a:off x="1978000" y="2095911"/>
            <a:ext cx="6805500" cy="10977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I used GROUP BY and HAVING COUNT(*) &gt; 1 to detect duplicate Order_ID values.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Verified that no duplicates existed in the dataset.</a:t>
            </a:r>
            <a:endParaRPr>
              <a:solidFill>
                <a:schemeClr val="dk1"/>
              </a:solidFill>
              <a:latin typeface="Nunito Sans"/>
              <a:ea typeface="Nunito Sans"/>
              <a:cs typeface="Nunito Sans"/>
              <a:sym typeface="Nunito Sans"/>
            </a:endParaRPr>
          </a:p>
        </p:txBody>
      </p:sp>
      <p:pic>
        <p:nvPicPr>
          <p:cNvPr id="489" name="Google Shape;489;p49"/>
          <p:cNvPicPr preferRelativeResize="0"/>
          <p:nvPr/>
        </p:nvPicPr>
        <p:blipFill>
          <a:blip r:embed="rId4">
            <a:alphaModFix/>
          </a:blip>
          <a:stretch>
            <a:fillRect/>
          </a:stretch>
        </p:blipFill>
        <p:spPr>
          <a:xfrm>
            <a:off x="1978000" y="3281975"/>
            <a:ext cx="4439099" cy="608603"/>
          </a:xfrm>
          <a:prstGeom prst="rect">
            <a:avLst/>
          </a:prstGeom>
          <a:noFill/>
          <a:ln>
            <a:noFill/>
          </a:ln>
        </p:spPr>
      </p:pic>
      <p:sp>
        <p:nvSpPr>
          <p:cNvPr id="490" name="Google Shape;490;p49"/>
          <p:cNvSpPr/>
          <p:nvPr/>
        </p:nvSpPr>
        <p:spPr>
          <a:xfrm>
            <a:off x="1978000" y="3978950"/>
            <a:ext cx="4439100" cy="10977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0 rows returned - No duplicate Order_IDs found.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Data integrity confirmed - every order is unique.</a:t>
            </a:r>
            <a:endParaRPr>
              <a:solidFill>
                <a:schemeClr val="dk1"/>
              </a:solidFill>
              <a:latin typeface="Times New Roman"/>
              <a:ea typeface="Times New Roman"/>
              <a:cs typeface="Times New Roman"/>
              <a:sym typeface="Times New Roman"/>
            </a:endParaRPr>
          </a:p>
        </p:txBody>
      </p:sp>
      <p:sp>
        <p:nvSpPr>
          <p:cNvPr id="491" name="Google Shape;491;p49"/>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sp>
        <p:nvSpPr>
          <p:cNvPr id="492" name="Google Shape;492;p49"/>
          <p:cNvSpPr txBox="1"/>
          <p:nvPr/>
        </p:nvSpPr>
        <p:spPr>
          <a:xfrm>
            <a:off x="729400" y="3281975"/>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Output :</a:t>
            </a:r>
            <a:endParaRPr b="1">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94"/>
          <p:cNvSpPr txBox="1"/>
          <p:nvPr/>
        </p:nvSpPr>
        <p:spPr>
          <a:xfrm>
            <a:off x="204150" y="559225"/>
            <a:ext cx="842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Calculate KPIs using SQL queries: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3: Average Traffic Delay per Route.</a:t>
            </a:r>
            <a:endParaRPr>
              <a:solidFill>
                <a:schemeClr val="dk1"/>
              </a:solidFill>
              <a:latin typeface="Times New Roman"/>
              <a:ea typeface="Times New Roman"/>
              <a:cs typeface="Times New Roman"/>
              <a:sym typeface="Times New Roman"/>
            </a:endParaRPr>
          </a:p>
        </p:txBody>
      </p:sp>
      <p:sp>
        <p:nvSpPr>
          <p:cNvPr id="909" name="Google Shape;909;p94"/>
          <p:cNvSpPr txBox="1"/>
          <p:nvPr>
            <p:ph type="title"/>
          </p:nvPr>
        </p:nvSpPr>
        <p:spPr>
          <a:xfrm>
            <a:off x="2307000" y="226350"/>
            <a:ext cx="45300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7: Advanced KPI Reporting </a:t>
            </a:r>
            <a:endParaRPr sz="1800"/>
          </a:p>
        </p:txBody>
      </p:sp>
      <p:sp>
        <p:nvSpPr>
          <p:cNvPr id="910" name="Google Shape;910;p94"/>
          <p:cNvSpPr txBox="1"/>
          <p:nvPr/>
        </p:nvSpPr>
        <p:spPr>
          <a:xfrm>
            <a:off x="712388" y="104730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Output :</a:t>
            </a:r>
            <a:endParaRPr b="1">
              <a:solidFill>
                <a:schemeClr val="dk1"/>
              </a:solidFill>
              <a:latin typeface="Times New Roman"/>
              <a:ea typeface="Times New Roman"/>
              <a:cs typeface="Times New Roman"/>
              <a:sym typeface="Times New Roman"/>
            </a:endParaRPr>
          </a:p>
        </p:txBody>
      </p:sp>
      <p:pic>
        <p:nvPicPr>
          <p:cNvPr id="911" name="Google Shape;911;p94" title="Screenshot 2025-10-11 193047.png"/>
          <p:cNvPicPr preferRelativeResize="0"/>
          <p:nvPr/>
        </p:nvPicPr>
        <p:blipFill>
          <a:blip r:embed="rId3">
            <a:alphaModFix/>
          </a:blip>
          <a:stretch>
            <a:fillRect/>
          </a:stretch>
        </p:blipFill>
        <p:spPr>
          <a:xfrm>
            <a:off x="1961000" y="1174825"/>
            <a:ext cx="3737226" cy="3128900"/>
          </a:xfrm>
          <a:prstGeom prst="rect">
            <a:avLst/>
          </a:prstGeom>
          <a:noFill/>
          <a:ln>
            <a:noFill/>
          </a:ln>
        </p:spPr>
      </p:pic>
      <p:sp>
        <p:nvSpPr>
          <p:cNvPr id="912" name="Google Shape;912;p94"/>
          <p:cNvSpPr/>
          <p:nvPr/>
        </p:nvSpPr>
        <p:spPr>
          <a:xfrm>
            <a:off x="5826250" y="1174825"/>
            <a:ext cx="3187800" cy="31290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Returned 20 rows, ranking all routes by their average traffic delay.</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Routes R014, R007, and R009 showed the highest delays, signaling potential congestion bottlenecks.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KPI guides re-routing or scheduling optimization strategies.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20 row(s) returned - Route traffic delay KPIs generated successfully.</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95"/>
          <p:cNvSpPr txBox="1"/>
          <p:nvPr>
            <p:ph idx="6" type="body"/>
          </p:nvPr>
        </p:nvSpPr>
        <p:spPr>
          <a:xfrm>
            <a:off x="2407950" y="1696160"/>
            <a:ext cx="2039100" cy="2145600"/>
          </a:xfrm>
          <a:prstGeom prst="rect">
            <a:avLst/>
          </a:prstGeom>
        </p:spPr>
        <p:txBody>
          <a:bodyPr anchorCtr="0" anchor="t" bIns="91425" lIns="91425" spcFirstLastPara="1" rIns="91425" wrap="square" tIns="91425">
            <a:noAutofit/>
          </a:bodyPr>
          <a:lstStyle/>
          <a:p>
            <a:pPr indent="0" lvl="0" marL="0" rtl="0" algn="l">
              <a:lnSpc>
                <a:spcPct val="106000"/>
              </a:lnSpc>
              <a:spcBef>
                <a:spcPts val="0"/>
              </a:spcBef>
              <a:spcAft>
                <a:spcPts val="0"/>
              </a:spcAft>
              <a:buNone/>
            </a:pPr>
            <a:r>
              <a:rPr b="1" lang="en">
                <a:solidFill>
                  <a:schemeClr val="accent1"/>
                </a:solidFill>
              </a:rPr>
              <a:t>Recommendation 1:</a:t>
            </a:r>
            <a:endParaRPr b="1">
              <a:solidFill>
                <a:schemeClr val="accent1"/>
              </a:solidFill>
            </a:endParaRPr>
          </a:p>
          <a:p>
            <a:pPr indent="0" lvl="0" marL="0" rtl="0" algn="l">
              <a:lnSpc>
                <a:spcPct val="106000"/>
              </a:lnSpc>
              <a:spcBef>
                <a:spcPts val="0"/>
              </a:spcBef>
              <a:spcAft>
                <a:spcPts val="0"/>
              </a:spcAft>
              <a:buNone/>
            </a:pPr>
            <a:r>
              <a:rPr b="1" lang="en"/>
              <a:t>Re-route High-Delay Routes: </a:t>
            </a:r>
            <a:r>
              <a:rPr lang="en"/>
              <a:t>Redesign or test alternate paths for R004, R019, and R014 to reduce inefficiencies.</a:t>
            </a:r>
            <a:endParaRPr/>
          </a:p>
          <a:p>
            <a:pPr indent="0" lvl="0" marL="0" rtl="0" algn="l">
              <a:lnSpc>
                <a:spcPct val="106000"/>
              </a:lnSpc>
              <a:spcBef>
                <a:spcPts val="0"/>
              </a:spcBef>
              <a:spcAft>
                <a:spcPts val="0"/>
              </a:spcAft>
              <a:buNone/>
            </a:pPr>
            <a:r>
              <a:t/>
            </a:r>
            <a:endParaRPr/>
          </a:p>
          <a:p>
            <a:pPr indent="0" lvl="0" marL="0" rtl="0" algn="l">
              <a:lnSpc>
                <a:spcPct val="106000"/>
              </a:lnSpc>
              <a:spcBef>
                <a:spcPts val="0"/>
              </a:spcBef>
              <a:spcAft>
                <a:spcPts val="0"/>
              </a:spcAft>
              <a:buNone/>
            </a:pPr>
            <a:r>
              <a:t/>
            </a:r>
            <a:endParaRPr/>
          </a:p>
          <a:p>
            <a:pPr indent="0" lvl="0" marL="0" rtl="0" algn="l">
              <a:lnSpc>
                <a:spcPct val="106000"/>
              </a:lnSpc>
              <a:spcBef>
                <a:spcPts val="0"/>
              </a:spcBef>
              <a:spcAft>
                <a:spcPts val="0"/>
              </a:spcAft>
              <a:buNone/>
            </a:pPr>
            <a:r>
              <a:rPr b="1" lang="en">
                <a:solidFill>
                  <a:schemeClr val="accent1"/>
                </a:solidFill>
              </a:rPr>
              <a:t>Recommendation 2:</a:t>
            </a:r>
            <a:endParaRPr b="1">
              <a:solidFill>
                <a:schemeClr val="accent1"/>
              </a:solidFill>
            </a:endParaRPr>
          </a:p>
          <a:p>
            <a:pPr indent="0" lvl="0" marL="0" rtl="0" algn="l">
              <a:lnSpc>
                <a:spcPct val="106000"/>
              </a:lnSpc>
              <a:spcBef>
                <a:spcPts val="0"/>
              </a:spcBef>
              <a:spcAft>
                <a:spcPts val="0"/>
              </a:spcAft>
              <a:buNone/>
            </a:pPr>
            <a:r>
              <a:rPr b="1" lang="en"/>
              <a:t>Adopt Dynamic Routing:</a:t>
            </a:r>
            <a:r>
              <a:rPr lang="en"/>
              <a:t> Integrate live traffic data APIs like Google Maps and Apple Maps or Mapbox  for real-time rerouting during congestion.</a:t>
            </a:r>
            <a:endParaRPr/>
          </a:p>
        </p:txBody>
      </p:sp>
      <p:sp>
        <p:nvSpPr>
          <p:cNvPr id="918" name="Google Shape;918;p95"/>
          <p:cNvSpPr/>
          <p:nvPr/>
        </p:nvSpPr>
        <p:spPr>
          <a:xfrm>
            <a:off x="212850" y="1301740"/>
            <a:ext cx="20346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SemiBold"/>
              <a:ea typeface="Poppins SemiBold"/>
              <a:cs typeface="Poppins SemiBold"/>
              <a:sym typeface="Poppins SemiBold"/>
            </a:endParaRPr>
          </a:p>
        </p:txBody>
      </p:sp>
      <p:sp>
        <p:nvSpPr>
          <p:cNvPr id="919" name="Google Shape;919;p95"/>
          <p:cNvSpPr/>
          <p:nvPr/>
        </p:nvSpPr>
        <p:spPr>
          <a:xfrm>
            <a:off x="2407950" y="1301740"/>
            <a:ext cx="20346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SemiBold"/>
              <a:ea typeface="Poppins SemiBold"/>
              <a:cs typeface="Poppins SemiBold"/>
              <a:sym typeface="Poppins SemiBold"/>
            </a:endParaRPr>
          </a:p>
        </p:txBody>
      </p:sp>
      <p:sp>
        <p:nvSpPr>
          <p:cNvPr id="920" name="Google Shape;920;p95"/>
          <p:cNvSpPr/>
          <p:nvPr/>
        </p:nvSpPr>
        <p:spPr>
          <a:xfrm>
            <a:off x="4603050" y="1301740"/>
            <a:ext cx="20346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SemiBold"/>
              <a:ea typeface="Poppins SemiBold"/>
              <a:cs typeface="Poppins SemiBold"/>
              <a:sym typeface="Poppins SemiBold"/>
            </a:endParaRPr>
          </a:p>
        </p:txBody>
      </p:sp>
      <p:sp>
        <p:nvSpPr>
          <p:cNvPr id="921" name="Google Shape;921;p95"/>
          <p:cNvSpPr/>
          <p:nvPr/>
        </p:nvSpPr>
        <p:spPr>
          <a:xfrm>
            <a:off x="6798150" y="1301740"/>
            <a:ext cx="20346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SemiBold"/>
              <a:ea typeface="Poppins SemiBold"/>
              <a:cs typeface="Poppins SemiBold"/>
              <a:sym typeface="Poppins SemiBold"/>
            </a:endParaRPr>
          </a:p>
        </p:txBody>
      </p:sp>
      <p:sp>
        <p:nvSpPr>
          <p:cNvPr id="922" name="Google Shape;922;p95"/>
          <p:cNvSpPr txBox="1"/>
          <p:nvPr>
            <p:ph idx="1" type="subTitle"/>
          </p:nvPr>
        </p:nvSpPr>
        <p:spPr>
          <a:xfrm>
            <a:off x="212850" y="1301746"/>
            <a:ext cx="2039100" cy="347400"/>
          </a:xfrm>
          <a:prstGeom prst="rect">
            <a:avLst/>
          </a:prstGeom>
        </p:spPr>
        <p:txBody>
          <a:bodyPr anchorCtr="0" anchor="ctr" bIns="0" lIns="182875" spcFirstLastPara="1" rIns="182875" wrap="square" tIns="0">
            <a:noAutofit/>
          </a:bodyPr>
          <a:lstStyle/>
          <a:p>
            <a:pPr indent="0" lvl="0" marL="0" rtl="0" algn="ctr">
              <a:spcBef>
                <a:spcPts val="0"/>
              </a:spcBef>
              <a:spcAft>
                <a:spcPts val="0"/>
              </a:spcAft>
              <a:buNone/>
            </a:pPr>
            <a:r>
              <a:rPr lang="en"/>
              <a:t>Delivery Delay Analysis</a:t>
            </a:r>
            <a:endParaRPr/>
          </a:p>
        </p:txBody>
      </p:sp>
      <p:sp>
        <p:nvSpPr>
          <p:cNvPr id="923" name="Google Shape;923;p95"/>
          <p:cNvSpPr txBox="1"/>
          <p:nvPr>
            <p:ph idx="2" type="subTitle"/>
          </p:nvPr>
        </p:nvSpPr>
        <p:spPr>
          <a:xfrm>
            <a:off x="2407950" y="1301746"/>
            <a:ext cx="2061300" cy="347400"/>
          </a:xfrm>
          <a:prstGeom prst="rect">
            <a:avLst/>
          </a:prstGeom>
        </p:spPr>
        <p:txBody>
          <a:bodyPr anchorCtr="0" anchor="ctr" bIns="0" lIns="182875" spcFirstLastPara="1" rIns="182875" wrap="square" tIns="0">
            <a:noAutofit/>
          </a:bodyPr>
          <a:lstStyle/>
          <a:p>
            <a:pPr indent="0" lvl="0" marL="0" rtl="0" algn="ctr">
              <a:spcBef>
                <a:spcPts val="0"/>
              </a:spcBef>
              <a:spcAft>
                <a:spcPts val="0"/>
              </a:spcAft>
              <a:buNone/>
            </a:pPr>
            <a:r>
              <a:rPr lang="en"/>
              <a:t>Route Optimization Insights</a:t>
            </a:r>
            <a:endParaRPr/>
          </a:p>
        </p:txBody>
      </p:sp>
      <p:sp>
        <p:nvSpPr>
          <p:cNvPr id="924" name="Google Shape;924;p95"/>
          <p:cNvSpPr txBox="1"/>
          <p:nvPr>
            <p:ph idx="3" type="subTitle"/>
          </p:nvPr>
        </p:nvSpPr>
        <p:spPr>
          <a:xfrm>
            <a:off x="6795900" y="1301746"/>
            <a:ext cx="2039100" cy="3474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lang="en"/>
              <a:t>Delivery Agent Performance</a:t>
            </a:r>
            <a:endParaRPr/>
          </a:p>
        </p:txBody>
      </p:sp>
      <p:sp>
        <p:nvSpPr>
          <p:cNvPr id="925" name="Google Shape;925;p95"/>
          <p:cNvSpPr txBox="1"/>
          <p:nvPr>
            <p:ph idx="4" type="subTitle"/>
          </p:nvPr>
        </p:nvSpPr>
        <p:spPr>
          <a:xfrm>
            <a:off x="4599675" y="1301746"/>
            <a:ext cx="2039100" cy="3474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lang="en"/>
              <a:t>Warehouse Performance</a:t>
            </a:r>
            <a:endParaRPr/>
          </a:p>
        </p:txBody>
      </p:sp>
      <p:grpSp>
        <p:nvGrpSpPr>
          <p:cNvPr id="926" name="Google Shape;926;p95"/>
          <p:cNvGrpSpPr/>
          <p:nvPr/>
        </p:nvGrpSpPr>
        <p:grpSpPr>
          <a:xfrm>
            <a:off x="4591630" y="504225"/>
            <a:ext cx="1474049" cy="270489"/>
            <a:chOff x="308528" y="1555007"/>
            <a:chExt cx="1986589" cy="270489"/>
          </a:xfrm>
        </p:grpSpPr>
        <p:sp>
          <p:nvSpPr>
            <p:cNvPr id="927" name="Google Shape;927;p95"/>
            <p:cNvSpPr/>
            <p:nvPr/>
          </p:nvSpPr>
          <p:spPr>
            <a:xfrm rot="231862">
              <a:off x="310484" y="1675966"/>
              <a:ext cx="1353607" cy="104034"/>
            </a:xfrm>
            <a:custGeom>
              <a:rect b="b" l="l" r="r" t="t"/>
              <a:pathLst>
                <a:path extrusionOk="0" fill="none" h="5168" w="255178">
                  <a:moveTo>
                    <a:pt x="1" y="5167"/>
                  </a:moveTo>
                  <a:cubicBezTo>
                    <a:pt x="47965" y="3860"/>
                    <a:pt x="74459" y="3041"/>
                    <a:pt x="122690" y="2112"/>
                  </a:cubicBezTo>
                  <a:cubicBezTo>
                    <a:pt x="232022" y="1"/>
                    <a:pt x="143876" y="2033"/>
                    <a:pt x="255177" y="25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28" name="Google Shape;928;p95"/>
            <p:cNvSpPr/>
            <p:nvPr/>
          </p:nvSpPr>
          <p:spPr>
            <a:xfrm rot="231569">
              <a:off x="313022" y="1621554"/>
              <a:ext cx="1980846" cy="104060"/>
            </a:xfrm>
            <a:custGeom>
              <a:rect b="b" l="l" r="r" t="t"/>
              <a:pathLst>
                <a:path extrusionOk="0" fill="none" h="5168" w="255178">
                  <a:moveTo>
                    <a:pt x="1" y="5167"/>
                  </a:moveTo>
                  <a:cubicBezTo>
                    <a:pt x="47965" y="3860"/>
                    <a:pt x="74459" y="3041"/>
                    <a:pt x="122690" y="2112"/>
                  </a:cubicBezTo>
                  <a:cubicBezTo>
                    <a:pt x="232022" y="1"/>
                    <a:pt x="143876" y="2033"/>
                    <a:pt x="255177" y="25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grpSp>
      <p:sp>
        <p:nvSpPr>
          <p:cNvPr id="929" name="Google Shape;929;p95"/>
          <p:cNvSpPr txBox="1"/>
          <p:nvPr>
            <p:ph type="title"/>
          </p:nvPr>
        </p:nvSpPr>
        <p:spPr>
          <a:xfrm>
            <a:off x="1929000" y="209347"/>
            <a:ext cx="52860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Recommendations &amp; Future Improvements</a:t>
            </a:r>
            <a:endParaRPr sz="1800"/>
          </a:p>
        </p:txBody>
      </p:sp>
      <p:sp>
        <p:nvSpPr>
          <p:cNvPr id="930" name="Google Shape;930;p95"/>
          <p:cNvSpPr txBox="1"/>
          <p:nvPr>
            <p:ph idx="5" type="body"/>
          </p:nvPr>
        </p:nvSpPr>
        <p:spPr>
          <a:xfrm>
            <a:off x="212850" y="1696156"/>
            <a:ext cx="2039100" cy="2145600"/>
          </a:xfrm>
          <a:prstGeom prst="rect">
            <a:avLst/>
          </a:prstGeom>
        </p:spPr>
        <p:txBody>
          <a:bodyPr anchorCtr="0" anchor="t" bIns="91425" lIns="91425" spcFirstLastPara="1" rIns="91425" wrap="square" tIns="91425">
            <a:noAutofit/>
          </a:bodyPr>
          <a:lstStyle/>
          <a:p>
            <a:pPr indent="0" lvl="0" marL="0" rtl="0" algn="l">
              <a:lnSpc>
                <a:spcPct val="106000"/>
              </a:lnSpc>
              <a:spcBef>
                <a:spcPts val="0"/>
              </a:spcBef>
              <a:spcAft>
                <a:spcPts val="0"/>
              </a:spcAft>
              <a:buNone/>
            </a:pPr>
            <a:r>
              <a:rPr b="1" lang="en">
                <a:solidFill>
                  <a:schemeClr val="accent1"/>
                </a:solidFill>
              </a:rPr>
              <a:t>Recommendation 1:</a:t>
            </a:r>
            <a:endParaRPr b="1">
              <a:solidFill>
                <a:schemeClr val="accent1"/>
              </a:solidFill>
            </a:endParaRPr>
          </a:p>
          <a:p>
            <a:pPr indent="0" lvl="0" marL="0" rtl="0" algn="l">
              <a:lnSpc>
                <a:spcPct val="106000"/>
              </a:lnSpc>
              <a:spcBef>
                <a:spcPts val="0"/>
              </a:spcBef>
              <a:spcAft>
                <a:spcPts val="0"/>
              </a:spcAft>
              <a:buNone/>
            </a:pPr>
            <a:r>
              <a:rPr b="1" lang="en"/>
              <a:t>Implement Real-Time Delay Alerts:</a:t>
            </a:r>
            <a:r>
              <a:rPr lang="en">
                <a:latin typeface="Nunito Sans Medium"/>
                <a:ea typeface="Nunito Sans Medium"/>
                <a:cs typeface="Nunito Sans Medium"/>
                <a:sym typeface="Nunito Sans Medium"/>
              </a:rPr>
              <a:t> Trigger notifications for any delivery exceeding 2 days delay to allow proactive action.</a:t>
            </a:r>
            <a:endParaRPr>
              <a:latin typeface="Nunito Sans Medium"/>
              <a:ea typeface="Nunito Sans Medium"/>
              <a:cs typeface="Nunito Sans Medium"/>
              <a:sym typeface="Nunito Sans Medium"/>
            </a:endParaRPr>
          </a:p>
          <a:p>
            <a:pPr indent="0" lvl="0" marL="0" rtl="0" algn="l">
              <a:lnSpc>
                <a:spcPct val="106000"/>
              </a:lnSpc>
              <a:spcBef>
                <a:spcPts val="0"/>
              </a:spcBef>
              <a:spcAft>
                <a:spcPts val="0"/>
              </a:spcAft>
              <a:buNone/>
            </a:pPr>
            <a:r>
              <a:t/>
            </a:r>
            <a:endParaRPr>
              <a:latin typeface="Nunito Sans Medium"/>
              <a:ea typeface="Nunito Sans Medium"/>
              <a:cs typeface="Nunito Sans Medium"/>
              <a:sym typeface="Nunito Sans Medium"/>
            </a:endParaRPr>
          </a:p>
          <a:p>
            <a:pPr indent="0" lvl="0" marL="0" rtl="0" algn="l">
              <a:lnSpc>
                <a:spcPct val="106000"/>
              </a:lnSpc>
              <a:spcBef>
                <a:spcPts val="0"/>
              </a:spcBef>
              <a:spcAft>
                <a:spcPts val="0"/>
              </a:spcAft>
              <a:buNone/>
            </a:pPr>
            <a:r>
              <a:t/>
            </a:r>
            <a:endParaRPr>
              <a:latin typeface="Nunito Sans Medium"/>
              <a:ea typeface="Nunito Sans Medium"/>
              <a:cs typeface="Nunito Sans Medium"/>
              <a:sym typeface="Nunito Sans Medium"/>
            </a:endParaRPr>
          </a:p>
          <a:p>
            <a:pPr indent="0" lvl="0" marL="0" rtl="0" algn="l">
              <a:lnSpc>
                <a:spcPct val="106000"/>
              </a:lnSpc>
              <a:spcBef>
                <a:spcPts val="0"/>
              </a:spcBef>
              <a:spcAft>
                <a:spcPts val="0"/>
              </a:spcAft>
              <a:buNone/>
            </a:pPr>
            <a:r>
              <a:rPr b="1" lang="en">
                <a:solidFill>
                  <a:schemeClr val="accent1"/>
                </a:solidFill>
              </a:rPr>
              <a:t>Recommendation 2:</a:t>
            </a:r>
            <a:endParaRPr b="1">
              <a:solidFill>
                <a:schemeClr val="accent1"/>
              </a:solidFill>
            </a:endParaRPr>
          </a:p>
          <a:p>
            <a:pPr indent="0" lvl="0" marL="0" rtl="0" algn="l">
              <a:lnSpc>
                <a:spcPct val="106000"/>
              </a:lnSpc>
              <a:spcBef>
                <a:spcPts val="0"/>
              </a:spcBef>
              <a:spcAft>
                <a:spcPts val="0"/>
              </a:spcAft>
              <a:buNone/>
            </a:pPr>
            <a:r>
              <a:rPr b="1" lang="en"/>
              <a:t>Optimize Delivery ETA Communication:</a:t>
            </a:r>
            <a:r>
              <a:rPr lang="en">
                <a:latin typeface="Nunito Sans Medium"/>
                <a:ea typeface="Nunito Sans Medium"/>
                <a:cs typeface="Nunito Sans Medium"/>
                <a:sym typeface="Nunito Sans Medium"/>
              </a:rPr>
              <a:t> Adjust expected delivery times on frequently delayed routes to improve customer trust and accuracy. </a:t>
            </a:r>
            <a:endParaRPr>
              <a:latin typeface="Nunito Sans Medium"/>
              <a:ea typeface="Nunito Sans Medium"/>
              <a:cs typeface="Nunito Sans Medium"/>
              <a:sym typeface="Nunito Sans Medium"/>
            </a:endParaRPr>
          </a:p>
          <a:p>
            <a:pPr indent="0" lvl="0" marL="0" rtl="0" algn="l">
              <a:lnSpc>
                <a:spcPct val="106000"/>
              </a:lnSpc>
              <a:spcBef>
                <a:spcPts val="0"/>
              </a:spcBef>
              <a:spcAft>
                <a:spcPts val="0"/>
              </a:spcAft>
              <a:buNone/>
            </a:pPr>
            <a:r>
              <a:t/>
            </a:r>
            <a:endParaRPr/>
          </a:p>
        </p:txBody>
      </p:sp>
      <p:sp>
        <p:nvSpPr>
          <p:cNvPr id="931" name="Google Shape;931;p95"/>
          <p:cNvSpPr txBox="1"/>
          <p:nvPr>
            <p:ph idx="7" type="body"/>
          </p:nvPr>
        </p:nvSpPr>
        <p:spPr>
          <a:xfrm>
            <a:off x="4603050" y="1696160"/>
            <a:ext cx="2039100" cy="2145600"/>
          </a:xfrm>
          <a:prstGeom prst="rect">
            <a:avLst/>
          </a:prstGeom>
        </p:spPr>
        <p:txBody>
          <a:bodyPr anchorCtr="0" anchor="t" bIns="91425" lIns="91425" spcFirstLastPara="1" rIns="91425" wrap="square" tIns="91425">
            <a:noAutofit/>
          </a:bodyPr>
          <a:lstStyle/>
          <a:p>
            <a:pPr indent="0" lvl="0" marL="0" rtl="0" algn="l">
              <a:lnSpc>
                <a:spcPct val="106000"/>
              </a:lnSpc>
              <a:spcBef>
                <a:spcPts val="0"/>
              </a:spcBef>
              <a:spcAft>
                <a:spcPts val="0"/>
              </a:spcAft>
              <a:buNone/>
            </a:pPr>
            <a:r>
              <a:rPr b="1" lang="en">
                <a:solidFill>
                  <a:schemeClr val="accent1"/>
                </a:solidFill>
              </a:rPr>
              <a:t>Recommendation 1:</a:t>
            </a:r>
            <a:endParaRPr b="1">
              <a:solidFill>
                <a:schemeClr val="accent1"/>
              </a:solidFill>
            </a:endParaRPr>
          </a:p>
          <a:p>
            <a:pPr indent="0" lvl="0" marL="0" rtl="0" algn="l">
              <a:lnSpc>
                <a:spcPct val="106000"/>
              </a:lnSpc>
              <a:spcBef>
                <a:spcPts val="0"/>
              </a:spcBef>
              <a:spcAft>
                <a:spcPts val="0"/>
              </a:spcAft>
              <a:buNone/>
            </a:pPr>
            <a:r>
              <a:rPr b="1" lang="en"/>
              <a:t>Automate Warehouse Workflows:</a:t>
            </a:r>
            <a:r>
              <a:rPr lang="en"/>
              <a:t> Implement automated scanning and order batching in bottleneck warehouses (W010, W009).</a:t>
            </a:r>
            <a:endParaRPr/>
          </a:p>
          <a:p>
            <a:pPr indent="0" lvl="0" marL="0" rtl="0" algn="l">
              <a:lnSpc>
                <a:spcPct val="106000"/>
              </a:lnSpc>
              <a:spcBef>
                <a:spcPts val="0"/>
              </a:spcBef>
              <a:spcAft>
                <a:spcPts val="0"/>
              </a:spcAft>
              <a:buNone/>
            </a:pPr>
            <a:r>
              <a:t/>
            </a:r>
            <a:endParaRPr/>
          </a:p>
          <a:p>
            <a:pPr indent="0" lvl="0" marL="0" rtl="0" algn="l">
              <a:lnSpc>
                <a:spcPct val="106000"/>
              </a:lnSpc>
              <a:spcBef>
                <a:spcPts val="0"/>
              </a:spcBef>
              <a:spcAft>
                <a:spcPts val="0"/>
              </a:spcAft>
              <a:buNone/>
            </a:pPr>
            <a:r>
              <a:t/>
            </a:r>
            <a:endParaRPr/>
          </a:p>
          <a:p>
            <a:pPr indent="0" lvl="0" marL="0" rtl="0" algn="l">
              <a:lnSpc>
                <a:spcPct val="106000"/>
              </a:lnSpc>
              <a:spcBef>
                <a:spcPts val="0"/>
              </a:spcBef>
              <a:spcAft>
                <a:spcPts val="0"/>
              </a:spcAft>
              <a:buNone/>
            </a:pPr>
            <a:r>
              <a:rPr b="1" lang="en">
                <a:solidFill>
                  <a:schemeClr val="accent1"/>
                </a:solidFill>
              </a:rPr>
              <a:t>Recommendation 2:</a:t>
            </a:r>
            <a:endParaRPr b="1">
              <a:solidFill>
                <a:schemeClr val="accent1"/>
              </a:solidFill>
            </a:endParaRPr>
          </a:p>
          <a:p>
            <a:pPr indent="0" lvl="0" marL="0" rtl="0" algn="l">
              <a:lnSpc>
                <a:spcPct val="106000"/>
              </a:lnSpc>
              <a:spcBef>
                <a:spcPts val="0"/>
              </a:spcBef>
              <a:spcAft>
                <a:spcPts val="0"/>
              </a:spcAft>
              <a:buNone/>
            </a:pPr>
            <a:r>
              <a:rPr b="1" lang="en"/>
              <a:t>Introduce Performance KPIs:</a:t>
            </a:r>
            <a:r>
              <a:rPr lang="en"/>
              <a:t> Create on-time delivery performance dashboards and incentive programs for warehouse teams.</a:t>
            </a:r>
            <a:endParaRPr/>
          </a:p>
        </p:txBody>
      </p:sp>
      <p:sp>
        <p:nvSpPr>
          <p:cNvPr id="932" name="Google Shape;932;p95"/>
          <p:cNvSpPr txBox="1"/>
          <p:nvPr>
            <p:ph idx="8" type="body"/>
          </p:nvPr>
        </p:nvSpPr>
        <p:spPr>
          <a:xfrm>
            <a:off x="6798150" y="1696160"/>
            <a:ext cx="2039100" cy="2145600"/>
          </a:xfrm>
          <a:prstGeom prst="rect">
            <a:avLst/>
          </a:prstGeom>
        </p:spPr>
        <p:txBody>
          <a:bodyPr anchorCtr="0" anchor="t" bIns="91425" lIns="91425" spcFirstLastPara="1" rIns="91425" wrap="square" tIns="91425">
            <a:noAutofit/>
          </a:bodyPr>
          <a:lstStyle/>
          <a:p>
            <a:pPr indent="0" lvl="0" marL="0" rtl="0" algn="l">
              <a:lnSpc>
                <a:spcPct val="106000"/>
              </a:lnSpc>
              <a:spcBef>
                <a:spcPts val="0"/>
              </a:spcBef>
              <a:spcAft>
                <a:spcPts val="0"/>
              </a:spcAft>
              <a:buNone/>
            </a:pPr>
            <a:r>
              <a:rPr b="1" lang="en">
                <a:solidFill>
                  <a:schemeClr val="accent1"/>
                </a:solidFill>
              </a:rPr>
              <a:t>Recommendation 1:</a:t>
            </a:r>
            <a:endParaRPr b="1">
              <a:solidFill>
                <a:schemeClr val="accent1"/>
              </a:solidFill>
            </a:endParaRPr>
          </a:p>
          <a:p>
            <a:pPr indent="0" lvl="0" marL="0" rtl="0" algn="l">
              <a:lnSpc>
                <a:spcPct val="106000"/>
              </a:lnSpc>
              <a:spcBef>
                <a:spcPts val="0"/>
              </a:spcBef>
              <a:spcAft>
                <a:spcPts val="0"/>
              </a:spcAft>
              <a:buNone/>
            </a:pPr>
            <a:r>
              <a:rPr b="1" lang="en"/>
              <a:t>Coach Underperforming Agents: </a:t>
            </a:r>
            <a:r>
              <a:rPr lang="en"/>
              <a:t>Provide performance feedback or reassign low on-time agents (&lt;80%) to less congested routes.</a:t>
            </a:r>
            <a:endParaRPr/>
          </a:p>
          <a:p>
            <a:pPr indent="0" lvl="0" marL="0" rtl="0" algn="l">
              <a:lnSpc>
                <a:spcPct val="106000"/>
              </a:lnSpc>
              <a:spcBef>
                <a:spcPts val="0"/>
              </a:spcBef>
              <a:spcAft>
                <a:spcPts val="0"/>
              </a:spcAft>
              <a:buNone/>
            </a:pPr>
            <a:r>
              <a:t/>
            </a:r>
            <a:endParaRPr/>
          </a:p>
          <a:p>
            <a:pPr indent="0" lvl="0" marL="0" rtl="0" algn="l">
              <a:lnSpc>
                <a:spcPct val="106000"/>
              </a:lnSpc>
              <a:spcBef>
                <a:spcPts val="0"/>
              </a:spcBef>
              <a:spcAft>
                <a:spcPts val="0"/>
              </a:spcAft>
              <a:buNone/>
            </a:pPr>
            <a:r>
              <a:t/>
            </a:r>
            <a:endParaRPr/>
          </a:p>
          <a:p>
            <a:pPr indent="0" lvl="0" marL="0" rtl="0" algn="l">
              <a:lnSpc>
                <a:spcPct val="106000"/>
              </a:lnSpc>
              <a:spcBef>
                <a:spcPts val="0"/>
              </a:spcBef>
              <a:spcAft>
                <a:spcPts val="0"/>
              </a:spcAft>
              <a:buNone/>
            </a:pPr>
            <a:r>
              <a:rPr b="1" lang="en">
                <a:solidFill>
                  <a:schemeClr val="accent1"/>
                </a:solidFill>
              </a:rPr>
              <a:t>Recommendation 2:</a:t>
            </a:r>
            <a:endParaRPr b="1">
              <a:solidFill>
                <a:schemeClr val="accent1"/>
              </a:solidFill>
            </a:endParaRPr>
          </a:p>
          <a:p>
            <a:pPr indent="0" lvl="0" marL="0" rtl="0" algn="l">
              <a:lnSpc>
                <a:spcPct val="106000"/>
              </a:lnSpc>
              <a:spcBef>
                <a:spcPts val="0"/>
              </a:spcBef>
              <a:spcAft>
                <a:spcPts val="0"/>
              </a:spcAft>
              <a:buNone/>
            </a:pPr>
            <a:r>
              <a:rPr b="1" lang="en"/>
              <a:t>Focus on Process Discipline:</a:t>
            </a:r>
            <a:r>
              <a:rPr lang="en"/>
              <a:t> Since speed isn’t the key differentiator, emphasize timely check-ins and route adherence training.</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96"/>
          <p:cNvSpPr txBox="1"/>
          <p:nvPr>
            <p:ph idx="7" type="body"/>
          </p:nvPr>
        </p:nvSpPr>
        <p:spPr>
          <a:xfrm>
            <a:off x="4603050" y="1696160"/>
            <a:ext cx="2039100" cy="2145600"/>
          </a:xfrm>
          <a:prstGeom prst="rect">
            <a:avLst/>
          </a:prstGeom>
        </p:spPr>
        <p:txBody>
          <a:bodyPr anchorCtr="0" anchor="t" bIns="91425" lIns="91425" spcFirstLastPara="1" rIns="91425" wrap="square" tIns="91425">
            <a:noAutofit/>
          </a:bodyPr>
          <a:lstStyle/>
          <a:p>
            <a:pPr indent="0" lvl="0" marL="0" rtl="0" algn="l">
              <a:lnSpc>
                <a:spcPct val="106000"/>
              </a:lnSpc>
              <a:spcBef>
                <a:spcPts val="0"/>
              </a:spcBef>
              <a:spcAft>
                <a:spcPts val="0"/>
              </a:spcAft>
              <a:buNone/>
            </a:pPr>
            <a:r>
              <a:rPr b="1" lang="en">
                <a:solidFill>
                  <a:schemeClr val="accent1"/>
                </a:solidFill>
              </a:rPr>
              <a:t>Recommendation 1:</a:t>
            </a:r>
            <a:endParaRPr b="1">
              <a:solidFill>
                <a:schemeClr val="accent1"/>
              </a:solidFill>
            </a:endParaRPr>
          </a:p>
          <a:p>
            <a:pPr indent="0" lvl="0" marL="0" rtl="0" algn="l">
              <a:lnSpc>
                <a:spcPct val="106000"/>
              </a:lnSpc>
              <a:spcBef>
                <a:spcPts val="0"/>
              </a:spcBef>
              <a:spcAft>
                <a:spcPts val="0"/>
              </a:spcAft>
              <a:buNone/>
            </a:pPr>
            <a:r>
              <a:rPr b="1" lang="en"/>
              <a:t>Audit Delay-Prone Regions: </a:t>
            </a:r>
            <a:r>
              <a:rPr lang="en"/>
              <a:t>Prioritize improvement projects in West Calvinview and Juliestad where average delays are highest.</a:t>
            </a:r>
            <a:endParaRPr/>
          </a:p>
          <a:p>
            <a:pPr indent="0" lvl="0" marL="0" rtl="0" algn="l">
              <a:lnSpc>
                <a:spcPct val="106000"/>
              </a:lnSpc>
              <a:spcBef>
                <a:spcPts val="0"/>
              </a:spcBef>
              <a:spcAft>
                <a:spcPts val="0"/>
              </a:spcAft>
              <a:buNone/>
            </a:pPr>
            <a:r>
              <a:t/>
            </a:r>
            <a:endParaRPr/>
          </a:p>
          <a:p>
            <a:pPr indent="0" lvl="0" marL="0" rtl="0" algn="l">
              <a:lnSpc>
                <a:spcPct val="106000"/>
              </a:lnSpc>
              <a:spcBef>
                <a:spcPts val="0"/>
              </a:spcBef>
              <a:spcAft>
                <a:spcPts val="0"/>
              </a:spcAft>
              <a:buNone/>
            </a:pPr>
            <a:r>
              <a:t/>
            </a:r>
            <a:endParaRPr/>
          </a:p>
          <a:p>
            <a:pPr indent="0" lvl="0" marL="0" rtl="0" algn="l">
              <a:lnSpc>
                <a:spcPct val="106000"/>
              </a:lnSpc>
              <a:spcBef>
                <a:spcPts val="0"/>
              </a:spcBef>
              <a:spcAft>
                <a:spcPts val="0"/>
              </a:spcAft>
              <a:buNone/>
            </a:pPr>
            <a:r>
              <a:rPr b="1" lang="en">
                <a:solidFill>
                  <a:schemeClr val="accent1"/>
                </a:solidFill>
              </a:rPr>
              <a:t>Recommendation 2:</a:t>
            </a:r>
            <a:endParaRPr b="1">
              <a:solidFill>
                <a:schemeClr val="accent1"/>
              </a:solidFill>
            </a:endParaRPr>
          </a:p>
          <a:p>
            <a:pPr indent="0" lvl="0" marL="0" rtl="0" algn="l">
              <a:lnSpc>
                <a:spcPct val="106000"/>
              </a:lnSpc>
              <a:spcBef>
                <a:spcPts val="0"/>
              </a:spcBef>
              <a:spcAft>
                <a:spcPts val="0"/>
              </a:spcAft>
              <a:buNone/>
            </a:pPr>
            <a:r>
              <a:rPr b="1" lang="en"/>
              <a:t>Build Predictive KPI Dashboards: </a:t>
            </a:r>
            <a:r>
              <a:rPr lang="en"/>
              <a:t>Implement live dashboards forecasting delivery success probability and SLA compliance risk.</a:t>
            </a:r>
            <a:endParaRPr/>
          </a:p>
        </p:txBody>
      </p:sp>
      <p:sp>
        <p:nvSpPr>
          <p:cNvPr id="938" name="Google Shape;938;p96"/>
          <p:cNvSpPr/>
          <p:nvPr/>
        </p:nvSpPr>
        <p:spPr>
          <a:xfrm>
            <a:off x="2407950" y="1301740"/>
            <a:ext cx="20346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SemiBold"/>
              <a:ea typeface="Poppins SemiBold"/>
              <a:cs typeface="Poppins SemiBold"/>
              <a:sym typeface="Poppins SemiBold"/>
            </a:endParaRPr>
          </a:p>
        </p:txBody>
      </p:sp>
      <p:sp>
        <p:nvSpPr>
          <p:cNvPr id="939" name="Google Shape;939;p96"/>
          <p:cNvSpPr/>
          <p:nvPr/>
        </p:nvSpPr>
        <p:spPr>
          <a:xfrm>
            <a:off x="4603050" y="1301740"/>
            <a:ext cx="20346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SemiBold"/>
              <a:ea typeface="Poppins SemiBold"/>
              <a:cs typeface="Poppins SemiBold"/>
              <a:sym typeface="Poppins SemiBold"/>
            </a:endParaRPr>
          </a:p>
        </p:txBody>
      </p:sp>
      <p:sp>
        <p:nvSpPr>
          <p:cNvPr id="940" name="Google Shape;940;p96"/>
          <p:cNvSpPr txBox="1"/>
          <p:nvPr>
            <p:ph idx="2" type="subTitle"/>
          </p:nvPr>
        </p:nvSpPr>
        <p:spPr>
          <a:xfrm>
            <a:off x="2407950" y="1301746"/>
            <a:ext cx="2061300" cy="347400"/>
          </a:xfrm>
          <a:prstGeom prst="rect">
            <a:avLst/>
          </a:prstGeom>
        </p:spPr>
        <p:txBody>
          <a:bodyPr anchorCtr="0" anchor="ctr" bIns="0" lIns="182875" spcFirstLastPara="1" rIns="182875" wrap="square" tIns="0">
            <a:noAutofit/>
          </a:bodyPr>
          <a:lstStyle/>
          <a:p>
            <a:pPr indent="0" lvl="0" marL="0" rtl="0" algn="ctr">
              <a:spcBef>
                <a:spcPts val="0"/>
              </a:spcBef>
              <a:spcAft>
                <a:spcPts val="0"/>
              </a:spcAft>
              <a:buNone/>
            </a:pPr>
            <a:r>
              <a:rPr lang="en"/>
              <a:t>Shipment Tracking Analytics</a:t>
            </a:r>
            <a:endParaRPr/>
          </a:p>
        </p:txBody>
      </p:sp>
      <p:sp>
        <p:nvSpPr>
          <p:cNvPr id="941" name="Google Shape;941;p96"/>
          <p:cNvSpPr txBox="1"/>
          <p:nvPr>
            <p:ph idx="4" type="subTitle"/>
          </p:nvPr>
        </p:nvSpPr>
        <p:spPr>
          <a:xfrm>
            <a:off x="4599675" y="1301746"/>
            <a:ext cx="2039100" cy="3474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lang="en"/>
              <a:t>Advanced KPI Reporting</a:t>
            </a:r>
            <a:endParaRPr/>
          </a:p>
        </p:txBody>
      </p:sp>
      <p:grpSp>
        <p:nvGrpSpPr>
          <p:cNvPr id="942" name="Google Shape;942;p96"/>
          <p:cNvGrpSpPr/>
          <p:nvPr/>
        </p:nvGrpSpPr>
        <p:grpSpPr>
          <a:xfrm>
            <a:off x="4591630" y="504225"/>
            <a:ext cx="1474049" cy="270489"/>
            <a:chOff x="308528" y="1555007"/>
            <a:chExt cx="1986589" cy="270489"/>
          </a:xfrm>
        </p:grpSpPr>
        <p:sp>
          <p:nvSpPr>
            <p:cNvPr id="943" name="Google Shape;943;p96"/>
            <p:cNvSpPr/>
            <p:nvPr/>
          </p:nvSpPr>
          <p:spPr>
            <a:xfrm rot="231862">
              <a:off x="310484" y="1675966"/>
              <a:ext cx="1353607" cy="104034"/>
            </a:xfrm>
            <a:custGeom>
              <a:rect b="b" l="l" r="r" t="t"/>
              <a:pathLst>
                <a:path extrusionOk="0" fill="none" h="5168" w="255178">
                  <a:moveTo>
                    <a:pt x="1" y="5167"/>
                  </a:moveTo>
                  <a:cubicBezTo>
                    <a:pt x="47965" y="3860"/>
                    <a:pt x="74459" y="3041"/>
                    <a:pt x="122690" y="2112"/>
                  </a:cubicBezTo>
                  <a:cubicBezTo>
                    <a:pt x="232022" y="1"/>
                    <a:pt x="143876" y="2033"/>
                    <a:pt x="255177" y="25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44" name="Google Shape;944;p96"/>
            <p:cNvSpPr/>
            <p:nvPr/>
          </p:nvSpPr>
          <p:spPr>
            <a:xfrm rot="231569">
              <a:off x="313022" y="1621554"/>
              <a:ext cx="1980846" cy="104060"/>
            </a:xfrm>
            <a:custGeom>
              <a:rect b="b" l="l" r="r" t="t"/>
              <a:pathLst>
                <a:path extrusionOk="0" fill="none" h="5168" w="255178">
                  <a:moveTo>
                    <a:pt x="1" y="5167"/>
                  </a:moveTo>
                  <a:cubicBezTo>
                    <a:pt x="47965" y="3860"/>
                    <a:pt x="74459" y="3041"/>
                    <a:pt x="122690" y="2112"/>
                  </a:cubicBezTo>
                  <a:cubicBezTo>
                    <a:pt x="232022" y="1"/>
                    <a:pt x="143876" y="2033"/>
                    <a:pt x="255177" y="25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grpSp>
      <p:sp>
        <p:nvSpPr>
          <p:cNvPr id="945" name="Google Shape;945;p96"/>
          <p:cNvSpPr txBox="1"/>
          <p:nvPr>
            <p:ph type="title"/>
          </p:nvPr>
        </p:nvSpPr>
        <p:spPr>
          <a:xfrm>
            <a:off x="1929000" y="209347"/>
            <a:ext cx="52860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Recommendations &amp; Future Improvements</a:t>
            </a:r>
            <a:endParaRPr sz="1800"/>
          </a:p>
        </p:txBody>
      </p:sp>
      <p:sp>
        <p:nvSpPr>
          <p:cNvPr id="946" name="Google Shape;946;p96"/>
          <p:cNvSpPr txBox="1"/>
          <p:nvPr>
            <p:ph idx="6" type="body"/>
          </p:nvPr>
        </p:nvSpPr>
        <p:spPr>
          <a:xfrm>
            <a:off x="2407950" y="1696160"/>
            <a:ext cx="2039100" cy="2145600"/>
          </a:xfrm>
          <a:prstGeom prst="rect">
            <a:avLst/>
          </a:prstGeom>
        </p:spPr>
        <p:txBody>
          <a:bodyPr anchorCtr="0" anchor="t" bIns="91425" lIns="91425" spcFirstLastPara="1" rIns="91425" wrap="square" tIns="91425">
            <a:noAutofit/>
          </a:bodyPr>
          <a:lstStyle/>
          <a:p>
            <a:pPr indent="0" lvl="0" marL="0" rtl="0" algn="l">
              <a:lnSpc>
                <a:spcPct val="106000"/>
              </a:lnSpc>
              <a:spcBef>
                <a:spcPts val="0"/>
              </a:spcBef>
              <a:spcAft>
                <a:spcPts val="0"/>
              </a:spcAft>
              <a:buNone/>
            </a:pPr>
            <a:r>
              <a:rPr b="1" lang="en">
                <a:solidFill>
                  <a:schemeClr val="accent1"/>
                </a:solidFill>
              </a:rPr>
              <a:t>Recommendation 1:</a:t>
            </a:r>
            <a:endParaRPr b="1">
              <a:solidFill>
                <a:schemeClr val="accent1"/>
              </a:solidFill>
            </a:endParaRPr>
          </a:p>
          <a:p>
            <a:pPr indent="0" lvl="0" marL="0" rtl="0" algn="l">
              <a:lnSpc>
                <a:spcPct val="106000"/>
              </a:lnSpc>
              <a:spcBef>
                <a:spcPts val="0"/>
              </a:spcBef>
              <a:spcAft>
                <a:spcPts val="0"/>
              </a:spcAft>
              <a:buNone/>
            </a:pPr>
            <a:r>
              <a:rPr b="1" lang="en"/>
              <a:t>Fix Sorting Delays: </a:t>
            </a:r>
            <a:r>
              <a:rPr lang="en"/>
              <a:t>Automate sorting and increase staffing during high-volume hours to address 272 “Sorting Delay” cases.</a:t>
            </a:r>
            <a:endParaRPr/>
          </a:p>
          <a:p>
            <a:pPr indent="0" lvl="0" marL="0" rtl="0" algn="l">
              <a:lnSpc>
                <a:spcPct val="106000"/>
              </a:lnSpc>
              <a:spcBef>
                <a:spcPts val="0"/>
              </a:spcBef>
              <a:spcAft>
                <a:spcPts val="0"/>
              </a:spcAft>
              <a:buNone/>
            </a:pPr>
            <a:r>
              <a:t/>
            </a:r>
            <a:endParaRPr/>
          </a:p>
          <a:p>
            <a:pPr indent="0" lvl="0" marL="0" rtl="0" algn="l">
              <a:lnSpc>
                <a:spcPct val="106000"/>
              </a:lnSpc>
              <a:spcBef>
                <a:spcPts val="0"/>
              </a:spcBef>
              <a:spcAft>
                <a:spcPts val="0"/>
              </a:spcAft>
              <a:buNone/>
            </a:pPr>
            <a:r>
              <a:t/>
            </a:r>
            <a:endParaRPr b="1">
              <a:solidFill>
                <a:schemeClr val="accent1"/>
              </a:solidFill>
            </a:endParaRPr>
          </a:p>
          <a:p>
            <a:pPr indent="0" lvl="0" marL="0" rtl="0" algn="l">
              <a:lnSpc>
                <a:spcPct val="106000"/>
              </a:lnSpc>
              <a:spcBef>
                <a:spcPts val="0"/>
              </a:spcBef>
              <a:spcAft>
                <a:spcPts val="0"/>
              </a:spcAft>
              <a:buNone/>
            </a:pPr>
            <a:r>
              <a:rPr b="1" lang="en">
                <a:solidFill>
                  <a:schemeClr val="accent1"/>
                </a:solidFill>
              </a:rPr>
              <a:t>Recommendation 2:</a:t>
            </a:r>
            <a:endParaRPr b="1">
              <a:solidFill>
                <a:schemeClr val="accent1"/>
              </a:solidFill>
            </a:endParaRPr>
          </a:p>
          <a:p>
            <a:pPr indent="0" lvl="0" marL="0" rtl="0" algn="l">
              <a:lnSpc>
                <a:spcPct val="106000"/>
              </a:lnSpc>
              <a:spcBef>
                <a:spcPts val="0"/>
              </a:spcBef>
              <a:spcAft>
                <a:spcPts val="0"/>
              </a:spcAft>
              <a:buNone/>
            </a:pPr>
            <a:r>
              <a:rPr b="1" lang="en"/>
              <a:t>Monitor Multi-Delay Orders:</a:t>
            </a:r>
            <a:r>
              <a:rPr lang="en"/>
              <a:t> Deploy anomaly tracking for shipments with &gt;2 delayed checkpoints to enable preemptive intervention.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97"/>
          <p:cNvSpPr txBox="1"/>
          <p:nvPr>
            <p:ph idx="4294967295" type="title"/>
          </p:nvPr>
        </p:nvSpPr>
        <p:spPr>
          <a:xfrm>
            <a:off x="2386950" y="1885315"/>
            <a:ext cx="4370100" cy="101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400"/>
              <a:t>Thank you!</a:t>
            </a:r>
            <a:endParaRPr sz="5400"/>
          </a:p>
        </p:txBody>
      </p:sp>
      <p:sp>
        <p:nvSpPr>
          <p:cNvPr id="952" name="Google Shape;952;p97"/>
          <p:cNvSpPr/>
          <p:nvPr/>
        </p:nvSpPr>
        <p:spPr>
          <a:xfrm>
            <a:off x="5282039" y="2736692"/>
            <a:ext cx="1182446" cy="37237"/>
          </a:xfrm>
          <a:custGeom>
            <a:rect b="b" l="l" r="r" t="t"/>
            <a:pathLst>
              <a:path extrusionOk="0" h="1814" w="57603">
                <a:moveTo>
                  <a:pt x="0" y="1814"/>
                </a:moveTo>
                <a:cubicBezTo>
                  <a:pt x="19211" y="1814"/>
                  <a:pt x="38392" y="0"/>
                  <a:pt x="57603" y="0"/>
                </a:cubicBezTo>
              </a:path>
            </a:pathLst>
          </a:custGeom>
          <a:noFill/>
          <a:ln cap="flat" cmpd="sng" w="19050">
            <a:solidFill>
              <a:schemeClr val="dk1"/>
            </a:solidFill>
            <a:prstDash val="solid"/>
            <a:round/>
            <a:headEnd len="med" w="med" type="none"/>
            <a:tailEnd len="med" w="med" type="none"/>
          </a:ln>
        </p:spPr>
      </p:sp>
      <p:sp>
        <p:nvSpPr>
          <p:cNvPr id="953" name="Google Shape;953;p97"/>
          <p:cNvSpPr txBox="1"/>
          <p:nvPr/>
        </p:nvSpPr>
        <p:spPr>
          <a:xfrm>
            <a:off x="3607800" y="4683725"/>
            <a:ext cx="1928400" cy="4083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uFill>
                  <a:noFill/>
                </a:uFill>
                <a:latin typeface="Nunito Sans"/>
                <a:ea typeface="Nunito Sans"/>
                <a:cs typeface="Nunito Sans"/>
                <a:sym typeface="Nunito Sans"/>
                <a:hlinkClick r:id="rId3">
                  <a:extLst>
                    <a:ext uri="{A12FA001-AC4F-418D-AE19-62706E023703}">
                      <ahyp:hlinkClr val="tx"/>
                    </a:ext>
                  </a:extLst>
                </a:hlinkClick>
              </a:rPr>
              <a:t>PPT Presentation Video</a:t>
            </a:r>
            <a:endParaRPr sz="1200">
              <a:solidFill>
                <a:schemeClr val="dk1"/>
              </a:solidFill>
              <a:latin typeface="Nunito Sans"/>
              <a:ea typeface="Nunito Sans"/>
              <a:cs typeface="Nunito Sans"/>
              <a:sym typeface="Nuni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0"/>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1: Data Cleaning &amp; Preparation</a:t>
            </a:r>
            <a:endParaRPr sz="1800"/>
          </a:p>
        </p:txBody>
      </p:sp>
      <p:sp>
        <p:nvSpPr>
          <p:cNvPr id="498" name="Google Shape;498;p50"/>
          <p:cNvSpPr txBox="1"/>
          <p:nvPr/>
        </p:nvSpPr>
        <p:spPr>
          <a:xfrm>
            <a:off x="204150" y="559225"/>
            <a:ext cx="60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2:  </a:t>
            </a:r>
            <a:r>
              <a:rPr lang="en">
                <a:solidFill>
                  <a:schemeClr val="dk1"/>
                </a:solidFill>
                <a:latin typeface="Times New Roman"/>
                <a:ea typeface="Times New Roman"/>
                <a:cs typeface="Times New Roman"/>
                <a:sym typeface="Times New Roman"/>
              </a:rPr>
              <a:t>Replace null Traffic_Delay_Min with the average delay for that route. </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p:txBody>
      </p:sp>
      <p:sp>
        <p:nvSpPr>
          <p:cNvPr id="499" name="Google Shape;499;p50"/>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pic>
        <p:nvPicPr>
          <p:cNvPr id="500" name="Google Shape;500;p50"/>
          <p:cNvPicPr preferRelativeResize="0"/>
          <p:nvPr/>
        </p:nvPicPr>
        <p:blipFill>
          <a:blip r:embed="rId3">
            <a:alphaModFix/>
          </a:blip>
          <a:stretch>
            <a:fillRect/>
          </a:stretch>
        </p:blipFill>
        <p:spPr>
          <a:xfrm>
            <a:off x="1983900" y="959425"/>
            <a:ext cx="5082275" cy="935475"/>
          </a:xfrm>
          <a:prstGeom prst="rect">
            <a:avLst/>
          </a:prstGeom>
          <a:noFill/>
          <a:ln>
            <a:noFill/>
          </a:ln>
        </p:spPr>
      </p:pic>
      <p:sp>
        <p:nvSpPr>
          <p:cNvPr id="501" name="Google Shape;501;p50"/>
          <p:cNvSpPr/>
          <p:nvPr/>
        </p:nvSpPr>
        <p:spPr>
          <a:xfrm>
            <a:off x="1978000" y="2006725"/>
            <a:ext cx="6705600" cy="10977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Queried routes_table for NULL values in Traffic_Delay_Min.</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Found no NULL records.</a:t>
            </a:r>
            <a:endParaRPr>
              <a:solidFill>
                <a:schemeClr val="dk1"/>
              </a:solidFill>
              <a:latin typeface="Times New Roman"/>
              <a:ea typeface="Times New Roman"/>
              <a:cs typeface="Times New Roman"/>
              <a:sym typeface="Times New Roman"/>
            </a:endParaRPr>
          </a:p>
        </p:txBody>
      </p:sp>
      <p:pic>
        <p:nvPicPr>
          <p:cNvPr id="502" name="Google Shape;502;p50"/>
          <p:cNvPicPr preferRelativeResize="0"/>
          <p:nvPr/>
        </p:nvPicPr>
        <p:blipFill>
          <a:blip r:embed="rId4">
            <a:alphaModFix/>
          </a:blip>
          <a:stretch>
            <a:fillRect/>
          </a:stretch>
        </p:blipFill>
        <p:spPr>
          <a:xfrm>
            <a:off x="1983900" y="3216249"/>
            <a:ext cx="5082275" cy="630169"/>
          </a:xfrm>
          <a:prstGeom prst="rect">
            <a:avLst/>
          </a:prstGeom>
          <a:noFill/>
          <a:ln>
            <a:noFill/>
          </a:ln>
        </p:spPr>
      </p:pic>
      <p:sp>
        <p:nvSpPr>
          <p:cNvPr id="503" name="Google Shape;503;p50"/>
          <p:cNvSpPr txBox="1"/>
          <p:nvPr/>
        </p:nvSpPr>
        <p:spPr>
          <a:xfrm>
            <a:off x="729400" y="3212602"/>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Output :</a:t>
            </a:r>
            <a:endParaRPr b="1">
              <a:latin typeface="Times New Roman"/>
              <a:ea typeface="Times New Roman"/>
              <a:cs typeface="Times New Roman"/>
              <a:sym typeface="Times New Roman"/>
            </a:endParaRPr>
          </a:p>
        </p:txBody>
      </p:sp>
      <p:sp>
        <p:nvSpPr>
          <p:cNvPr id="504" name="Google Shape;504;p50"/>
          <p:cNvSpPr/>
          <p:nvPr/>
        </p:nvSpPr>
        <p:spPr>
          <a:xfrm>
            <a:off x="1978000" y="3958250"/>
            <a:ext cx="6705600" cy="10977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0 rows returned - No missing delay data.</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All route delays are recorded, ensuring accurate travel time calculations.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1"/>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1: Data Cleaning &amp; Preparation</a:t>
            </a:r>
            <a:endParaRPr sz="1800"/>
          </a:p>
        </p:txBody>
      </p:sp>
      <p:sp>
        <p:nvSpPr>
          <p:cNvPr id="510" name="Google Shape;510;p51"/>
          <p:cNvSpPr txBox="1"/>
          <p:nvPr/>
        </p:nvSpPr>
        <p:spPr>
          <a:xfrm>
            <a:off x="204150" y="559225"/>
            <a:ext cx="64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3: </a:t>
            </a:r>
            <a:r>
              <a:rPr lang="en">
                <a:solidFill>
                  <a:schemeClr val="dk1"/>
                </a:solidFill>
                <a:latin typeface="Times New Roman"/>
                <a:ea typeface="Times New Roman"/>
                <a:cs typeface="Times New Roman"/>
                <a:sym typeface="Times New Roman"/>
              </a:rPr>
              <a:t>Convert all date columns into YYYY-MM-DD format using SQL functions. </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p:txBody>
      </p:sp>
      <p:sp>
        <p:nvSpPr>
          <p:cNvPr id="511" name="Google Shape;511;p51"/>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pic>
        <p:nvPicPr>
          <p:cNvPr id="512" name="Google Shape;512;p51"/>
          <p:cNvPicPr preferRelativeResize="0"/>
          <p:nvPr/>
        </p:nvPicPr>
        <p:blipFill>
          <a:blip r:embed="rId3">
            <a:alphaModFix/>
          </a:blip>
          <a:stretch>
            <a:fillRect/>
          </a:stretch>
        </p:blipFill>
        <p:spPr>
          <a:xfrm>
            <a:off x="1978000" y="909850"/>
            <a:ext cx="4813551" cy="1508254"/>
          </a:xfrm>
          <a:prstGeom prst="rect">
            <a:avLst/>
          </a:prstGeom>
          <a:noFill/>
          <a:ln>
            <a:noFill/>
          </a:ln>
        </p:spPr>
      </p:pic>
      <p:sp>
        <p:nvSpPr>
          <p:cNvPr id="513" name="Google Shape;513;p51"/>
          <p:cNvSpPr/>
          <p:nvPr/>
        </p:nvSpPr>
        <p:spPr>
          <a:xfrm>
            <a:off x="1978000" y="2502375"/>
            <a:ext cx="6447600" cy="9306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Used STR_TO_DATE() to standardize date formats across orders_table and shipment_tracking_table.</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Converted all date columns to the standard format: YYYY-MM-DD.</a:t>
            </a:r>
            <a:endParaRPr>
              <a:solidFill>
                <a:schemeClr val="dk1"/>
              </a:solidFill>
              <a:latin typeface="Times New Roman"/>
              <a:ea typeface="Times New Roman"/>
              <a:cs typeface="Times New Roman"/>
              <a:sym typeface="Times New Roman"/>
            </a:endParaRPr>
          </a:p>
        </p:txBody>
      </p:sp>
      <p:pic>
        <p:nvPicPr>
          <p:cNvPr id="514" name="Google Shape;514;p51"/>
          <p:cNvPicPr preferRelativeResize="0"/>
          <p:nvPr/>
        </p:nvPicPr>
        <p:blipFill>
          <a:blip r:embed="rId4">
            <a:alphaModFix/>
          </a:blip>
          <a:stretch>
            <a:fillRect/>
          </a:stretch>
        </p:blipFill>
        <p:spPr>
          <a:xfrm>
            <a:off x="1978000" y="3534458"/>
            <a:ext cx="7013599" cy="453300"/>
          </a:xfrm>
          <a:prstGeom prst="rect">
            <a:avLst/>
          </a:prstGeom>
          <a:noFill/>
          <a:ln>
            <a:noFill/>
          </a:ln>
        </p:spPr>
      </p:pic>
      <p:sp>
        <p:nvSpPr>
          <p:cNvPr id="515" name="Google Shape;515;p51"/>
          <p:cNvSpPr txBox="1"/>
          <p:nvPr/>
        </p:nvSpPr>
        <p:spPr>
          <a:xfrm>
            <a:off x="729400" y="3539646"/>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Output :</a:t>
            </a:r>
            <a:endParaRPr b="1">
              <a:latin typeface="Times New Roman"/>
              <a:ea typeface="Times New Roman"/>
              <a:cs typeface="Times New Roman"/>
              <a:sym typeface="Times New Roman"/>
            </a:endParaRPr>
          </a:p>
        </p:txBody>
      </p:sp>
      <p:sp>
        <p:nvSpPr>
          <p:cNvPr id="516" name="Google Shape;516;p51"/>
          <p:cNvSpPr/>
          <p:nvPr/>
        </p:nvSpPr>
        <p:spPr>
          <a:xfrm>
            <a:off x="1978000" y="4089225"/>
            <a:ext cx="6447600" cy="9306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300 rows affected (Orders) and 1040 rows affected (Shipment Tracking).</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Consistent date format allows proper delay and duration analysis using date functions.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2"/>
          <p:cNvSpPr txBox="1"/>
          <p:nvPr/>
        </p:nvSpPr>
        <p:spPr>
          <a:xfrm>
            <a:off x="204150" y="559225"/>
            <a:ext cx="66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4: </a:t>
            </a:r>
            <a:r>
              <a:rPr lang="en">
                <a:solidFill>
                  <a:schemeClr val="dk1"/>
                </a:solidFill>
                <a:latin typeface="Times New Roman"/>
                <a:ea typeface="Times New Roman"/>
                <a:cs typeface="Times New Roman"/>
                <a:sym typeface="Times New Roman"/>
              </a:rPr>
              <a:t>Ensure that no Actual_Delivery_Date is before Order_Date (flag such records).</a:t>
            </a:r>
            <a:endParaRPr>
              <a:solidFill>
                <a:schemeClr val="dk1"/>
              </a:solidFill>
              <a:latin typeface="Times New Roman"/>
              <a:ea typeface="Times New Roman"/>
              <a:cs typeface="Times New Roman"/>
              <a:sym typeface="Times New Roman"/>
            </a:endParaRPr>
          </a:p>
        </p:txBody>
      </p:sp>
      <p:sp>
        <p:nvSpPr>
          <p:cNvPr id="522" name="Google Shape;522;p52"/>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1: Data Cleaning &amp; Preparation</a:t>
            </a:r>
            <a:endParaRPr sz="1800"/>
          </a:p>
        </p:txBody>
      </p:sp>
      <p:sp>
        <p:nvSpPr>
          <p:cNvPr id="523" name="Google Shape;523;p52"/>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pic>
        <p:nvPicPr>
          <p:cNvPr id="524" name="Google Shape;524;p52"/>
          <p:cNvPicPr preferRelativeResize="0"/>
          <p:nvPr/>
        </p:nvPicPr>
        <p:blipFill>
          <a:blip r:embed="rId3">
            <a:alphaModFix/>
          </a:blip>
          <a:stretch>
            <a:fillRect/>
          </a:stretch>
        </p:blipFill>
        <p:spPr>
          <a:xfrm>
            <a:off x="1978000" y="959425"/>
            <a:ext cx="5836949" cy="842075"/>
          </a:xfrm>
          <a:prstGeom prst="rect">
            <a:avLst/>
          </a:prstGeom>
          <a:noFill/>
          <a:ln>
            <a:noFill/>
          </a:ln>
        </p:spPr>
      </p:pic>
      <p:sp>
        <p:nvSpPr>
          <p:cNvPr id="525" name="Google Shape;525;p52"/>
          <p:cNvSpPr/>
          <p:nvPr/>
        </p:nvSpPr>
        <p:spPr>
          <a:xfrm>
            <a:off x="1978000" y="1897703"/>
            <a:ext cx="6805500" cy="10977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Checked for logically invalid data where Actual_Delivery_Date &lt; Order_Date.</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Ensured that all deliveries occurred after orders were placed.</a:t>
            </a:r>
            <a:endParaRPr>
              <a:solidFill>
                <a:schemeClr val="dk1"/>
              </a:solidFill>
              <a:latin typeface="Times New Roman"/>
              <a:ea typeface="Times New Roman"/>
              <a:cs typeface="Times New Roman"/>
              <a:sym typeface="Times New Roman"/>
            </a:endParaRPr>
          </a:p>
        </p:txBody>
      </p:sp>
      <p:sp>
        <p:nvSpPr>
          <p:cNvPr id="526" name="Google Shape;526;p52"/>
          <p:cNvSpPr txBox="1"/>
          <p:nvPr/>
        </p:nvSpPr>
        <p:spPr>
          <a:xfrm>
            <a:off x="729400" y="309160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Output :</a:t>
            </a:r>
            <a:endParaRPr b="1">
              <a:latin typeface="Times New Roman"/>
              <a:ea typeface="Times New Roman"/>
              <a:cs typeface="Times New Roman"/>
              <a:sym typeface="Times New Roman"/>
            </a:endParaRPr>
          </a:p>
        </p:txBody>
      </p:sp>
      <p:pic>
        <p:nvPicPr>
          <p:cNvPr id="527" name="Google Shape;527;p52"/>
          <p:cNvPicPr preferRelativeResize="0"/>
          <p:nvPr/>
        </p:nvPicPr>
        <p:blipFill>
          <a:blip r:embed="rId4">
            <a:alphaModFix/>
          </a:blip>
          <a:stretch>
            <a:fillRect/>
          </a:stretch>
        </p:blipFill>
        <p:spPr>
          <a:xfrm>
            <a:off x="1977999" y="3091600"/>
            <a:ext cx="5353925" cy="759975"/>
          </a:xfrm>
          <a:prstGeom prst="rect">
            <a:avLst/>
          </a:prstGeom>
          <a:noFill/>
          <a:ln>
            <a:noFill/>
          </a:ln>
        </p:spPr>
      </p:pic>
      <p:sp>
        <p:nvSpPr>
          <p:cNvPr id="528" name="Google Shape;528;p52"/>
          <p:cNvSpPr/>
          <p:nvPr/>
        </p:nvSpPr>
        <p:spPr>
          <a:xfrm>
            <a:off x="1978000" y="3947775"/>
            <a:ext cx="4439100" cy="10977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0 rows returned - No invalid records found.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Dataset verified for logical consistency.</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3"/>
          <p:cNvSpPr txBox="1"/>
          <p:nvPr/>
        </p:nvSpPr>
        <p:spPr>
          <a:xfrm>
            <a:off x="204150" y="559225"/>
            <a:ext cx="66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Subtask 1: </a:t>
            </a:r>
            <a:r>
              <a:rPr lang="en">
                <a:solidFill>
                  <a:schemeClr val="dk1"/>
                </a:solidFill>
                <a:latin typeface="Times New Roman"/>
                <a:ea typeface="Times New Roman"/>
                <a:cs typeface="Times New Roman"/>
                <a:sym typeface="Times New Roman"/>
              </a:rPr>
              <a:t>Calculate delivery delay (in days) for each order</a:t>
            </a:r>
            <a:endParaRPr>
              <a:solidFill>
                <a:schemeClr val="dk1"/>
              </a:solidFill>
              <a:latin typeface="Times New Roman"/>
              <a:ea typeface="Times New Roman"/>
              <a:cs typeface="Times New Roman"/>
              <a:sym typeface="Times New Roman"/>
            </a:endParaRPr>
          </a:p>
        </p:txBody>
      </p:sp>
      <p:sp>
        <p:nvSpPr>
          <p:cNvPr id="534" name="Google Shape;534;p53"/>
          <p:cNvSpPr txBox="1"/>
          <p:nvPr>
            <p:ph type="title"/>
          </p:nvPr>
        </p:nvSpPr>
        <p:spPr>
          <a:xfrm>
            <a:off x="2352450" y="226350"/>
            <a:ext cx="4439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Task 2: Delivery Delay Analysis</a:t>
            </a:r>
            <a:endParaRPr sz="1800"/>
          </a:p>
        </p:txBody>
      </p:sp>
      <p:pic>
        <p:nvPicPr>
          <p:cNvPr id="535" name="Google Shape;535;p53"/>
          <p:cNvPicPr preferRelativeResize="0"/>
          <p:nvPr/>
        </p:nvPicPr>
        <p:blipFill>
          <a:blip r:embed="rId3">
            <a:alphaModFix/>
          </a:blip>
          <a:stretch>
            <a:fillRect/>
          </a:stretch>
        </p:blipFill>
        <p:spPr>
          <a:xfrm>
            <a:off x="1978925" y="909850"/>
            <a:ext cx="5092251" cy="1459925"/>
          </a:xfrm>
          <a:prstGeom prst="rect">
            <a:avLst/>
          </a:prstGeom>
          <a:noFill/>
          <a:ln>
            <a:noFill/>
          </a:ln>
        </p:spPr>
      </p:pic>
      <p:sp>
        <p:nvSpPr>
          <p:cNvPr id="536" name="Google Shape;536;p53"/>
          <p:cNvSpPr txBox="1"/>
          <p:nvPr/>
        </p:nvSpPr>
        <p:spPr>
          <a:xfrm>
            <a:off x="729388" y="909850"/>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SQL Query : </a:t>
            </a:r>
            <a:endParaRPr b="1">
              <a:solidFill>
                <a:schemeClr val="dk1"/>
              </a:solidFill>
              <a:latin typeface="Times New Roman"/>
              <a:ea typeface="Times New Roman"/>
              <a:cs typeface="Times New Roman"/>
              <a:sym typeface="Times New Roman"/>
            </a:endParaRPr>
          </a:p>
        </p:txBody>
      </p:sp>
      <p:sp>
        <p:nvSpPr>
          <p:cNvPr id="537" name="Google Shape;537;p53"/>
          <p:cNvSpPr/>
          <p:nvPr/>
        </p:nvSpPr>
        <p:spPr>
          <a:xfrm>
            <a:off x="1978925" y="2448221"/>
            <a:ext cx="6805500" cy="10977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Insight / How Performed: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Added a new integer column Delivery_Delay_Days to orders_table to store day-level delays.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Populated the column using DATEDIFF(Actual_Delivery_Date, Expected_Delivery_Date) for all East orders.</a:t>
            </a:r>
            <a:endParaRPr>
              <a:solidFill>
                <a:schemeClr val="dk1"/>
              </a:solidFill>
              <a:latin typeface="Times New Roman"/>
              <a:ea typeface="Times New Roman"/>
              <a:cs typeface="Times New Roman"/>
              <a:sym typeface="Times New Roman"/>
            </a:endParaRPr>
          </a:p>
        </p:txBody>
      </p:sp>
      <p:pic>
        <p:nvPicPr>
          <p:cNvPr id="538" name="Google Shape;538;p53" title="Screenshot 2025-10-08 202822.png"/>
          <p:cNvPicPr preferRelativeResize="0"/>
          <p:nvPr/>
        </p:nvPicPr>
        <p:blipFill rotWithShape="1">
          <a:blip r:embed="rId4">
            <a:alphaModFix/>
          </a:blip>
          <a:srcRect b="0" l="0" r="0" t="4534"/>
          <a:stretch/>
        </p:blipFill>
        <p:spPr>
          <a:xfrm>
            <a:off x="1978000" y="3624375"/>
            <a:ext cx="5882275" cy="1393675"/>
          </a:xfrm>
          <a:prstGeom prst="rect">
            <a:avLst/>
          </a:prstGeom>
          <a:noFill/>
          <a:ln>
            <a:noFill/>
          </a:ln>
        </p:spPr>
      </p:pic>
      <p:sp>
        <p:nvSpPr>
          <p:cNvPr id="539" name="Google Shape;539;p53"/>
          <p:cNvSpPr txBox="1"/>
          <p:nvPr/>
        </p:nvSpPr>
        <p:spPr>
          <a:xfrm>
            <a:off x="729400" y="3624375"/>
            <a:ext cx="1248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Output :</a:t>
            </a:r>
            <a:endParaRPr b="1">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ing Plan Presentation [Style 1]">
  <a:themeElements>
    <a:clrScheme name="Simple Light">
      <a:dk1>
        <a:srgbClr val="FFFFFF"/>
      </a:dk1>
      <a:lt1>
        <a:srgbClr val="07363B"/>
      </a:lt1>
      <a:dk2>
        <a:srgbClr val="1F1F1F"/>
      </a:dk2>
      <a:lt2>
        <a:srgbClr val="30E8B0"/>
      </a:lt2>
      <a:accent1>
        <a:srgbClr val="6AD1FA"/>
      </a:accent1>
      <a:accent2>
        <a:srgbClr val="C3A1F8"/>
      </a:accent2>
      <a:accent3>
        <a:srgbClr val="F96E0C"/>
      </a:accent3>
      <a:accent4>
        <a:srgbClr val="EBEE68"/>
      </a:accent4>
      <a:accent5>
        <a:srgbClr val="93A2A2"/>
      </a:accent5>
      <a:accent6>
        <a:srgbClr val="454B4B"/>
      </a:accent6>
      <a:hlink>
        <a:srgbClr val="30E8B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